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tags/tag33.xml" ContentType="application/vnd.openxmlformats-officedocument.presentationml.tags+xml"/>
  <Override PartName="/ppt/notesSlides/notesSlide13.xml" ContentType="application/vnd.openxmlformats-officedocument.presentationml.notesSlide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tags/tag35.xml" ContentType="application/vnd.openxmlformats-officedocument.presentationml.tags+xml"/>
  <Override PartName="/ppt/notesSlides/notesSlide15.xml" ContentType="application/vnd.openxmlformats-officedocument.presentationml.notesSlide+xml"/>
  <Override PartName="/ppt/media/image22.jpg" ContentType="image/png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8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9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0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2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43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44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45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46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47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48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49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50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51.xml" ContentType="application/vnd.openxmlformats-officedocument.presentationml.tags+xml"/>
  <Override PartName="/ppt/notesSlides/notesSlide31.xml" ContentType="application/vnd.openxmlformats-officedocument.presentationml.notesSlide+xml"/>
  <Override PartName="/ppt/tags/tag52.xml" ContentType="application/vnd.openxmlformats-officedocument.presentationml.tags+xml"/>
  <Override PartName="/ppt/notesSlides/notesSlide32.xml" ContentType="application/vnd.openxmlformats-officedocument.presentationml.notesSlide+xml"/>
  <Override PartName="/ppt/tags/tag53.xml" ContentType="application/vnd.openxmlformats-officedocument.presentationml.tags+xml"/>
  <Override PartName="/ppt/notesSlides/notesSlide33.xml" ContentType="application/vnd.openxmlformats-officedocument.presentationml.notesSlide+xml"/>
  <Override PartName="/ppt/tags/tag54.xml" ContentType="application/vnd.openxmlformats-officedocument.presentationml.tags+xml"/>
  <Override PartName="/ppt/notesSlides/notesSlide34.xml" ContentType="application/vnd.openxmlformats-officedocument.presentationml.notesSlide+xml"/>
  <Override PartName="/ppt/tags/tag55.xml" ContentType="application/vnd.openxmlformats-officedocument.presentationml.tags+xml"/>
  <Override PartName="/ppt/notesSlides/notesSlide35.xml" ContentType="application/vnd.openxmlformats-officedocument.presentationml.notesSlide+xml"/>
  <Override PartName="/ppt/tags/tag56.xml" ContentType="application/vnd.openxmlformats-officedocument.presentationml.tags+xml"/>
  <Override PartName="/ppt/notesSlides/notesSlide36.xml" ContentType="application/vnd.openxmlformats-officedocument.presentationml.notesSlide+xml"/>
  <Override PartName="/ppt/tags/tag57.xml" ContentType="application/vnd.openxmlformats-officedocument.presentationml.tags+xml"/>
  <Override PartName="/ppt/notesSlides/notesSlide37.xml" ContentType="application/vnd.openxmlformats-officedocument.presentationml.notesSlide+xml"/>
  <Override PartName="/ppt/tags/tag58.xml" ContentType="application/vnd.openxmlformats-officedocument.presentationml.tags+xml"/>
  <Override PartName="/ppt/notesSlides/notesSlide38.xml" ContentType="application/vnd.openxmlformats-officedocument.presentationml.notesSlide+xml"/>
  <Override PartName="/ppt/tags/tag59.xml" ContentType="application/vnd.openxmlformats-officedocument.presentationml.tags+xml"/>
  <Override PartName="/ppt/notesSlides/notesSlide39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40.xml" ContentType="application/vnd.openxmlformats-officedocument.presentationml.notesSlide+xml"/>
  <Override PartName="/ppt/tags/tag68.xml" ContentType="application/vnd.openxmlformats-officedocument.presentationml.tags+xml"/>
  <Override PartName="/ppt/notesSlides/notesSlide41.xml" ContentType="application/vnd.openxmlformats-officedocument.presentationml.notesSlide+xml"/>
  <Override PartName="/ppt/tags/tag69.xml" ContentType="application/vnd.openxmlformats-officedocument.presentationml.tags+xml"/>
  <Override PartName="/ppt/notesSlides/notesSlide42.xml" ContentType="application/vnd.openxmlformats-officedocument.presentationml.notesSlide+xml"/>
  <Override PartName="/ppt/tags/tag70.xml" ContentType="application/vnd.openxmlformats-officedocument.presentationml.tags+xml"/>
  <Override PartName="/ppt/notesSlides/notesSlide43.xml" ContentType="application/vnd.openxmlformats-officedocument.presentationml.notesSlide+xml"/>
  <Override PartName="/ppt/tags/tag71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48"/>
  </p:notesMasterIdLst>
  <p:sldIdLst>
    <p:sldId id="257" r:id="rId3"/>
    <p:sldId id="418" r:id="rId4"/>
    <p:sldId id="458" r:id="rId5"/>
    <p:sldId id="406" r:id="rId6"/>
    <p:sldId id="419" r:id="rId7"/>
    <p:sldId id="459" r:id="rId8"/>
    <p:sldId id="428" r:id="rId9"/>
    <p:sldId id="420" r:id="rId10"/>
    <p:sldId id="426" r:id="rId11"/>
    <p:sldId id="429" r:id="rId12"/>
    <p:sldId id="427" r:id="rId13"/>
    <p:sldId id="430" r:id="rId14"/>
    <p:sldId id="433" r:id="rId15"/>
    <p:sldId id="431" r:id="rId16"/>
    <p:sldId id="434" r:id="rId17"/>
    <p:sldId id="432" r:id="rId18"/>
    <p:sldId id="438" r:id="rId19"/>
    <p:sldId id="435" r:id="rId20"/>
    <p:sldId id="436" r:id="rId21"/>
    <p:sldId id="444" r:id="rId22"/>
    <p:sldId id="461" r:id="rId23"/>
    <p:sldId id="442" r:id="rId24"/>
    <p:sldId id="440" r:id="rId25"/>
    <p:sldId id="443" r:id="rId26"/>
    <p:sldId id="441" r:id="rId27"/>
    <p:sldId id="437" r:id="rId28"/>
    <p:sldId id="446" r:id="rId29"/>
    <p:sldId id="445" r:id="rId30"/>
    <p:sldId id="449" r:id="rId31"/>
    <p:sldId id="448" r:id="rId32"/>
    <p:sldId id="450" r:id="rId33"/>
    <p:sldId id="454" r:id="rId34"/>
    <p:sldId id="455" r:id="rId35"/>
    <p:sldId id="456" r:id="rId36"/>
    <p:sldId id="457" r:id="rId37"/>
    <p:sldId id="453" r:id="rId38"/>
    <p:sldId id="462" r:id="rId39"/>
    <p:sldId id="451" r:id="rId40"/>
    <p:sldId id="452" r:id="rId41"/>
    <p:sldId id="460" r:id="rId42"/>
    <p:sldId id="425" r:id="rId43"/>
    <p:sldId id="463" r:id="rId44"/>
    <p:sldId id="464" r:id="rId45"/>
    <p:sldId id="465" r:id="rId46"/>
    <p:sldId id="393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E447827-7A23-47AD-96DE-9BD951B0A94C}">
          <p14:sldIdLst>
            <p14:sldId id="257"/>
            <p14:sldId id="418"/>
            <p14:sldId id="458"/>
            <p14:sldId id="406"/>
            <p14:sldId id="419"/>
            <p14:sldId id="459"/>
            <p14:sldId id="428"/>
            <p14:sldId id="420"/>
            <p14:sldId id="426"/>
            <p14:sldId id="429"/>
            <p14:sldId id="427"/>
            <p14:sldId id="430"/>
            <p14:sldId id="433"/>
            <p14:sldId id="431"/>
            <p14:sldId id="434"/>
            <p14:sldId id="432"/>
            <p14:sldId id="438"/>
            <p14:sldId id="435"/>
            <p14:sldId id="436"/>
            <p14:sldId id="444"/>
            <p14:sldId id="461"/>
            <p14:sldId id="442"/>
            <p14:sldId id="440"/>
            <p14:sldId id="443"/>
            <p14:sldId id="441"/>
            <p14:sldId id="437"/>
            <p14:sldId id="446"/>
            <p14:sldId id="445"/>
            <p14:sldId id="449"/>
            <p14:sldId id="448"/>
            <p14:sldId id="450"/>
            <p14:sldId id="454"/>
            <p14:sldId id="455"/>
            <p14:sldId id="456"/>
            <p14:sldId id="457"/>
            <p14:sldId id="453"/>
            <p14:sldId id="462"/>
            <p14:sldId id="451"/>
            <p14:sldId id="452"/>
            <p14:sldId id="460"/>
            <p14:sldId id="425"/>
            <p14:sldId id="463"/>
            <p14:sldId id="464"/>
            <p14:sldId id="465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戴烨" initials="戴烨" lastIdx="1" clrIdx="0">
    <p:extLst>
      <p:ext uri="{19B8F6BF-5375-455C-9EA6-DF929625EA0E}">
        <p15:presenceInfo xmlns:p15="http://schemas.microsoft.com/office/powerpoint/2012/main" userId="S-1-5-21-1699714220-3637226014-2084147787-324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F94"/>
    <a:srgbClr val="FF0000"/>
    <a:srgbClr val="2A62AD"/>
    <a:srgbClr val="0D56B7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D1E1E-663A-4F15-AB95-4130D9AD19A4}" v="673" dt="2021-10-16T07:52:26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3" autoAdjust="0"/>
    <p:restoredTop sz="89704" autoAdjust="0"/>
  </p:normalViewPr>
  <p:slideViewPr>
    <p:cSldViewPr snapToGrid="0">
      <p:cViewPr varScale="1">
        <p:scale>
          <a:sx n="84" d="100"/>
          <a:sy n="84" d="100"/>
        </p:scale>
        <p:origin x="36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xun16@mails.ucas.edu.cn" userId="71ebbb34-aba7-4cd6-b21a-5e8e7befe5b2" providerId="ADAL" clId="{152D1E1E-663A-4F15-AB95-4130D9AD19A4}"/>
    <pc:docChg chg="undo custSel addSld delSld modSld sldOrd modSection">
      <pc:chgData name="zhaoxun16@mails.ucas.edu.cn" userId="71ebbb34-aba7-4cd6-b21a-5e8e7befe5b2" providerId="ADAL" clId="{152D1E1E-663A-4F15-AB95-4130D9AD19A4}" dt="2021-10-16T07:52:35.181" v="1171" actId="478"/>
      <pc:docMkLst>
        <pc:docMk/>
      </pc:docMkLst>
      <pc:sldChg chg="del">
        <pc:chgData name="zhaoxun16@mails.ucas.edu.cn" userId="71ebbb34-aba7-4cd6-b21a-5e8e7befe5b2" providerId="ADAL" clId="{152D1E1E-663A-4F15-AB95-4130D9AD19A4}" dt="2021-10-16T07:12:54.962" v="554" actId="47"/>
        <pc:sldMkLst>
          <pc:docMk/>
          <pc:sldMk cId="1374382925" sldId="421"/>
        </pc:sldMkLst>
      </pc:sldChg>
      <pc:sldChg chg="addSp delSp modSp del mod ord">
        <pc:chgData name="zhaoxun16@mails.ucas.edu.cn" userId="71ebbb34-aba7-4cd6-b21a-5e8e7befe5b2" providerId="ADAL" clId="{152D1E1E-663A-4F15-AB95-4130D9AD19A4}" dt="2021-10-16T07:36:44" v="808" actId="47"/>
        <pc:sldMkLst>
          <pc:docMk/>
          <pc:sldMk cId="3466721704" sldId="422"/>
        </pc:sldMkLst>
        <pc:spChg chg="del">
          <ac:chgData name="zhaoxun16@mails.ucas.edu.cn" userId="71ebbb34-aba7-4cd6-b21a-5e8e7befe5b2" providerId="ADAL" clId="{152D1E1E-663A-4F15-AB95-4130D9AD19A4}" dt="2021-10-16T07:17:30.475" v="568" actId="478"/>
          <ac:spMkLst>
            <pc:docMk/>
            <pc:sldMk cId="3466721704" sldId="422"/>
            <ac:spMk id="5" creationId="{B351A881-C1C1-49B7-A4B5-7259469E6255}"/>
          </ac:spMkLst>
        </pc:spChg>
        <pc:graphicFrameChg chg="add mod modGraphic">
          <ac:chgData name="zhaoxun16@mails.ucas.edu.cn" userId="71ebbb34-aba7-4cd6-b21a-5e8e7befe5b2" providerId="ADAL" clId="{152D1E1E-663A-4F15-AB95-4130D9AD19A4}" dt="2021-10-16T07:27:02.195" v="656" actId="20577"/>
          <ac:graphicFrameMkLst>
            <pc:docMk/>
            <pc:sldMk cId="3466721704" sldId="422"/>
            <ac:graphicFrameMk id="4" creationId="{2308EBF3-874B-4944-B603-5B4B39A93C81}"/>
          </ac:graphicFrameMkLst>
        </pc:graphicFrameChg>
        <pc:picChg chg="add mod ord">
          <ac:chgData name="zhaoxun16@mails.ucas.edu.cn" userId="71ebbb34-aba7-4cd6-b21a-5e8e7befe5b2" providerId="ADAL" clId="{152D1E1E-663A-4F15-AB95-4130D9AD19A4}" dt="2021-10-16T07:26:51.780" v="649" actId="1076"/>
          <ac:picMkLst>
            <pc:docMk/>
            <pc:sldMk cId="3466721704" sldId="422"/>
            <ac:picMk id="6" creationId="{EF97919C-3559-4A27-8C4A-08230A5A8CDE}"/>
          </ac:picMkLst>
        </pc:picChg>
      </pc:sldChg>
      <pc:sldChg chg="ord">
        <pc:chgData name="zhaoxun16@mails.ucas.edu.cn" userId="71ebbb34-aba7-4cd6-b21a-5e8e7befe5b2" providerId="ADAL" clId="{152D1E1E-663A-4F15-AB95-4130D9AD19A4}" dt="2021-10-16T07:16:45.630" v="563"/>
        <pc:sldMkLst>
          <pc:docMk/>
          <pc:sldMk cId="2250908247" sldId="423"/>
        </pc:sldMkLst>
      </pc:sldChg>
      <pc:sldChg chg="addSp delSp modSp mod">
        <pc:chgData name="zhaoxun16@mails.ucas.edu.cn" userId="71ebbb34-aba7-4cd6-b21a-5e8e7befe5b2" providerId="ADAL" clId="{152D1E1E-663A-4F15-AB95-4130D9AD19A4}" dt="2021-10-16T06:55:51.163" v="132" actId="20577"/>
        <pc:sldMkLst>
          <pc:docMk/>
          <pc:sldMk cId="2193356819" sldId="431"/>
        </pc:sldMkLst>
        <pc:spChg chg="add mod">
          <ac:chgData name="zhaoxun16@mails.ucas.edu.cn" userId="71ebbb34-aba7-4cd6-b21a-5e8e7befe5b2" providerId="ADAL" clId="{152D1E1E-663A-4F15-AB95-4130D9AD19A4}" dt="2021-10-16T06:53:53.186" v="17" actId="113"/>
          <ac:spMkLst>
            <pc:docMk/>
            <pc:sldMk cId="2193356819" sldId="431"/>
            <ac:spMk id="11" creationId="{A916470D-810C-4EDF-A8B0-FB075491CB4B}"/>
          </ac:spMkLst>
        </pc:spChg>
        <pc:spChg chg="add mod">
          <ac:chgData name="zhaoxun16@mails.ucas.edu.cn" userId="71ebbb34-aba7-4cd6-b21a-5e8e7befe5b2" providerId="ADAL" clId="{152D1E1E-663A-4F15-AB95-4130D9AD19A4}" dt="2021-10-16T06:54:28.432" v="34" actId="20577"/>
          <ac:spMkLst>
            <pc:docMk/>
            <pc:sldMk cId="2193356819" sldId="431"/>
            <ac:spMk id="25" creationId="{3F0E97DA-0079-4937-B75C-79681D2C9F47}"/>
          </ac:spMkLst>
        </pc:spChg>
        <pc:spChg chg="add mod">
          <ac:chgData name="zhaoxun16@mails.ucas.edu.cn" userId="71ebbb34-aba7-4cd6-b21a-5e8e7befe5b2" providerId="ADAL" clId="{152D1E1E-663A-4F15-AB95-4130D9AD19A4}" dt="2021-10-16T06:55:51.163" v="132" actId="20577"/>
          <ac:spMkLst>
            <pc:docMk/>
            <pc:sldMk cId="2193356819" sldId="431"/>
            <ac:spMk id="27" creationId="{ABF8FAA1-4CBA-4836-9212-2C81343BCE86}"/>
          </ac:spMkLst>
        </pc:spChg>
        <pc:cxnChg chg="add del">
          <ac:chgData name="zhaoxun16@mails.ucas.edu.cn" userId="71ebbb34-aba7-4cd6-b21a-5e8e7befe5b2" providerId="ADAL" clId="{152D1E1E-663A-4F15-AB95-4130D9AD19A4}" dt="2021-10-16T06:53:10.595" v="1" actId="11529"/>
          <ac:cxnSpMkLst>
            <pc:docMk/>
            <pc:sldMk cId="2193356819" sldId="431"/>
            <ac:cxnSpMk id="6" creationId="{64266C15-78E2-4CF9-8059-96C4D42970F7}"/>
          </ac:cxnSpMkLst>
        </pc:cxnChg>
        <pc:cxnChg chg="add mod">
          <ac:chgData name="zhaoxun16@mails.ucas.edu.cn" userId="71ebbb34-aba7-4cd6-b21a-5e8e7befe5b2" providerId="ADAL" clId="{152D1E1E-663A-4F15-AB95-4130D9AD19A4}" dt="2021-10-16T06:53:25.038" v="5" actId="208"/>
          <ac:cxnSpMkLst>
            <pc:docMk/>
            <pc:sldMk cId="2193356819" sldId="431"/>
            <ac:cxnSpMk id="8" creationId="{42E7F161-DB31-434C-9B02-DAC9705C7438}"/>
          </ac:cxnSpMkLst>
        </pc:cxnChg>
        <pc:cxnChg chg="add mod">
          <ac:chgData name="zhaoxun16@mails.ucas.edu.cn" userId="71ebbb34-aba7-4cd6-b21a-5e8e7befe5b2" providerId="ADAL" clId="{152D1E1E-663A-4F15-AB95-4130D9AD19A4}" dt="2021-10-16T06:53:41.352" v="8" actId="14100"/>
          <ac:cxnSpMkLst>
            <pc:docMk/>
            <pc:sldMk cId="2193356819" sldId="431"/>
            <ac:cxnSpMk id="14" creationId="{9143CD7D-6F2D-47B4-A8D8-BD48A912ECFC}"/>
          </ac:cxnSpMkLst>
        </pc:cxnChg>
        <pc:cxnChg chg="add mod">
          <ac:chgData name="zhaoxun16@mails.ucas.edu.cn" userId="71ebbb34-aba7-4cd6-b21a-5e8e7befe5b2" providerId="ADAL" clId="{152D1E1E-663A-4F15-AB95-4130D9AD19A4}" dt="2021-10-16T06:54:07.464" v="22" actId="14100"/>
          <ac:cxnSpMkLst>
            <pc:docMk/>
            <pc:sldMk cId="2193356819" sldId="431"/>
            <ac:cxnSpMk id="17" creationId="{55F21BFF-7F17-4A01-9261-07DE4D57555D}"/>
          </ac:cxnSpMkLst>
        </pc:cxnChg>
        <pc:cxnChg chg="add mod">
          <ac:chgData name="zhaoxun16@mails.ucas.edu.cn" userId="71ebbb34-aba7-4cd6-b21a-5e8e7befe5b2" providerId="ADAL" clId="{152D1E1E-663A-4F15-AB95-4130D9AD19A4}" dt="2021-10-16T06:54:07.464" v="22" actId="14100"/>
          <ac:cxnSpMkLst>
            <pc:docMk/>
            <pc:sldMk cId="2193356819" sldId="431"/>
            <ac:cxnSpMk id="18" creationId="{0E159B66-3CC3-4315-A3F6-67C7A5721E58}"/>
          </ac:cxnSpMkLst>
        </pc:cxnChg>
      </pc:sldChg>
      <pc:sldChg chg="addSp modSp mod">
        <pc:chgData name="zhaoxun16@mails.ucas.edu.cn" userId="71ebbb34-aba7-4cd6-b21a-5e8e7befe5b2" providerId="ADAL" clId="{152D1E1E-663A-4F15-AB95-4130D9AD19A4}" dt="2021-10-16T06:55:18.781" v="108" actId="20577"/>
        <pc:sldMkLst>
          <pc:docMk/>
          <pc:sldMk cId="518730163" sldId="432"/>
        </pc:sldMkLst>
        <pc:spChg chg="add mod">
          <ac:chgData name="zhaoxun16@mails.ucas.edu.cn" userId="71ebbb34-aba7-4cd6-b21a-5e8e7befe5b2" providerId="ADAL" clId="{152D1E1E-663A-4F15-AB95-4130D9AD19A4}" dt="2021-10-16T06:55:18.781" v="108" actId="20577"/>
          <ac:spMkLst>
            <pc:docMk/>
            <pc:sldMk cId="518730163" sldId="432"/>
            <ac:spMk id="9" creationId="{5B7ED165-FFF3-4AA6-8165-7521005C3AFF}"/>
          </ac:spMkLst>
        </pc:spChg>
      </pc:sldChg>
      <pc:sldChg chg="delSp add mod">
        <pc:chgData name="zhaoxun16@mails.ucas.edu.cn" userId="71ebbb34-aba7-4cd6-b21a-5e8e7befe5b2" providerId="ADAL" clId="{152D1E1E-663A-4F15-AB95-4130D9AD19A4}" dt="2021-10-16T06:55:32.654" v="114" actId="478"/>
        <pc:sldMkLst>
          <pc:docMk/>
          <pc:sldMk cId="484407360" sldId="433"/>
        </pc:sldMkLst>
        <pc:spChg chg="del">
          <ac:chgData name="zhaoxun16@mails.ucas.edu.cn" userId="71ebbb34-aba7-4cd6-b21a-5e8e7befe5b2" providerId="ADAL" clId="{152D1E1E-663A-4F15-AB95-4130D9AD19A4}" dt="2021-10-16T06:55:32.654" v="114" actId="478"/>
          <ac:spMkLst>
            <pc:docMk/>
            <pc:sldMk cId="484407360" sldId="433"/>
            <ac:spMk id="27" creationId="{ABF8FAA1-4CBA-4836-9212-2C81343BCE86}"/>
          </ac:spMkLst>
        </pc:spChg>
      </pc:sldChg>
      <pc:sldChg chg="delSp add mod">
        <pc:chgData name="zhaoxun16@mails.ucas.edu.cn" userId="71ebbb34-aba7-4cd6-b21a-5e8e7befe5b2" providerId="ADAL" clId="{152D1E1E-663A-4F15-AB95-4130D9AD19A4}" dt="2021-10-16T06:55:35.650" v="115" actId="478"/>
        <pc:sldMkLst>
          <pc:docMk/>
          <pc:sldMk cId="684083872" sldId="434"/>
        </pc:sldMkLst>
        <pc:spChg chg="del">
          <ac:chgData name="zhaoxun16@mails.ucas.edu.cn" userId="71ebbb34-aba7-4cd6-b21a-5e8e7befe5b2" providerId="ADAL" clId="{152D1E1E-663A-4F15-AB95-4130D9AD19A4}" dt="2021-10-16T06:55:35.650" v="115" actId="478"/>
          <ac:spMkLst>
            <pc:docMk/>
            <pc:sldMk cId="684083872" sldId="434"/>
            <ac:spMk id="9" creationId="{5B7ED165-FFF3-4AA6-8165-7521005C3AFF}"/>
          </ac:spMkLst>
        </pc:spChg>
      </pc:sldChg>
      <pc:sldChg chg="addSp delSp modSp add mod">
        <pc:chgData name="zhaoxun16@mails.ucas.edu.cn" userId="71ebbb34-aba7-4cd6-b21a-5e8e7befe5b2" providerId="ADAL" clId="{152D1E1E-663A-4F15-AB95-4130D9AD19A4}" dt="2021-10-16T07:01:48.472" v="297"/>
        <pc:sldMkLst>
          <pc:docMk/>
          <pc:sldMk cId="3580902338" sldId="435"/>
        </pc:sldMkLst>
        <pc:spChg chg="del mod">
          <ac:chgData name="zhaoxun16@mails.ucas.edu.cn" userId="71ebbb34-aba7-4cd6-b21a-5e8e7befe5b2" providerId="ADAL" clId="{152D1E1E-663A-4F15-AB95-4130D9AD19A4}" dt="2021-10-16T06:56:42.855" v="136" actId="478"/>
          <ac:spMkLst>
            <pc:docMk/>
            <pc:sldMk cId="3580902338" sldId="435"/>
            <ac:spMk id="5" creationId="{B351A881-C1C1-49B7-A4B5-7259469E6255}"/>
          </ac:spMkLst>
        </pc:spChg>
        <pc:graphicFrameChg chg="add mod modGraphic">
          <ac:chgData name="zhaoxun16@mails.ucas.edu.cn" userId="71ebbb34-aba7-4cd6-b21a-5e8e7befe5b2" providerId="ADAL" clId="{152D1E1E-663A-4F15-AB95-4130D9AD19A4}" dt="2021-10-16T07:01:48.472" v="297"/>
          <ac:graphicFrameMkLst>
            <pc:docMk/>
            <pc:sldMk cId="3580902338" sldId="435"/>
            <ac:graphicFrameMk id="4" creationId="{FCE70B8A-5691-496F-9560-CF1620C56493}"/>
          </ac:graphicFrameMkLst>
        </pc:graphicFrameChg>
        <pc:picChg chg="add mod">
          <ac:chgData name="zhaoxun16@mails.ucas.edu.cn" userId="71ebbb34-aba7-4cd6-b21a-5e8e7befe5b2" providerId="ADAL" clId="{152D1E1E-663A-4F15-AB95-4130D9AD19A4}" dt="2021-10-16T07:01:31.375" v="292" actId="1076"/>
          <ac:picMkLst>
            <pc:docMk/>
            <pc:sldMk cId="3580902338" sldId="435"/>
            <ac:picMk id="1026" creationId="{99D294BE-9EE3-40EB-8936-E22678843CE6}"/>
          </ac:picMkLst>
        </pc:picChg>
        <pc:picChg chg="add mod">
          <ac:chgData name="zhaoxun16@mails.ucas.edu.cn" userId="71ebbb34-aba7-4cd6-b21a-5e8e7befe5b2" providerId="ADAL" clId="{152D1E1E-663A-4F15-AB95-4130D9AD19A4}" dt="2021-10-16T07:01:39.375" v="296" actId="1076"/>
          <ac:picMkLst>
            <pc:docMk/>
            <pc:sldMk cId="3580902338" sldId="435"/>
            <ac:picMk id="1028" creationId="{D31E90CD-5B94-4899-9FDD-29A71E1FD80F}"/>
          </ac:picMkLst>
        </pc:picChg>
      </pc:sldChg>
      <pc:sldChg chg="addSp delSp modSp add">
        <pc:chgData name="zhaoxun16@mails.ucas.edu.cn" userId="71ebbb34-aba7-4cd6-b21a-5e8e7befe5b2" providerId="ADAL" clId="{152D1E1E-663A-4F15-AB95-4130D9AD19A4}" dt="2021-10-16T07:07:21.195" v="533" actId="1076"/>
        <pc:sldMkLst>
          <pc:docMk/>
          <pc:sldMk cId="3173338939" sldId="436"/>
        </pc:sldMkLst>
        <pc:spChg chg="add del">
          <ac:chgData name="zhaoxun16@mails.ucas.edu.cn" userId="71ebbb34-aba7-4cd6-b21a-5e8e7befe5b2" providerId="ADAL" clId="{152D1E1E-663A-4F15-AB95-4130D9AD19A4}" dt="2021-10-16T07:07:08.309" v="530"/>
          <ac:spMkLst>
            <pc:docMk/>
            <pc:sldMk cId="3173338939" sldId="436"/>
            <ac:spMk id="5" creationId="{FB8D2776-7067-4326-A25E-3D5C375BA1C5}"/>
          </ac:spMkLst>
        </pc:spChg>
        <pc:graphicFrameChg chg="mod">
          <ac:chgData name="zhaoxun16@mails.ucas.edu.cn" userId="71ebbb34-aba7-4cd6-b21a-5e8e7befe5b2" providerId="ADAL" clId="{152D1E1E-663A-4F15-AB95-4130D9AD19A4}" dt="2021-10-16T07:03:13.489" v="371" actId="20577"/>
          <ac:graphicFrameMkLst>
            <pc:docMk/>
            <pc:sldMk cId="3173338939" sldId="436"/>
            <ac:graphicFrameMk id="4" creationId="{FCE70B8A-5691-496F-9560-CF1620C56493}"/>
          </ac:graphicFrameMkLst>
        </pc:graphicFrameChg>
        <pc:picChg chg="del">
          <ac:chgData name="zhaoxun16@mails.ucas.edu.cn" userId="71ebbb34-aba7-4cd6-b21a-5e8e7befe5b2" providerId="ADAL" clId="{152D1E1E-663A-4F15-AB95-4130D9AD19A4}" dt="2021-10-16T07:03:17.293" v="372" actId="478"/>
          <ac:picMkLst>
            <pc:docMk/>
            <pc:sldMk cId="3173338939" sldId="436"/>
            <ac:picMk id="1026" creationId="{99D294BE-9EE3-40EB-8936-E22678843CE6}"/>
          </ac:picMkLst>
        </pc:picChg>
        <pc:picChg chg="del">
          <ac:chgData name="zhaoxun16@mails.ucas.edu.cn" userId="71ebbb34-aba7-4cd6-b21a-5e8e7befe5b2" providerId="ADAL" clId="{152D1E1E-663A-4F15-AB95-4130D9AD19A4}" dt="2021-10-16T07:03:17.765" v="373" actId="478"/>
          <ac:picMkLst>
            <pc:docMk/>
            <pc:sldMk cId="3173338939" sldId="436"/>
            <ac:picMk id="1028" creationId="{D31E90CD-5B94-4899-9FDD-29A71E1FD80F}"/>
          </ac:picMkLst>
        </pc:picChg>
        <pc:picChg chg="add mod">
          <ac:chgData name="zhaoxun16@mails.ucas.edu.cn" userId="71ebbb34-aba7-4cd6-b21a-5e8e7befe5b2" providerId="ADAL" clId="{152D1E1E-663A-4F15-AB95-4130D9AD19A4}" dt="2021-10-16T07:07:21.195" v="533" actId="1076"/>
          <ac:picMkLst>
            <pc:docMk/>
            <pc:sldMk cId="3173338939" sldId="436"/>
            <ac:picMk id="3076" creationId="{6DCB5157-A2C4-43AD-8B80-E36B0E6ABA33}"/>
          </ac:picMkLst>
        </pc:picChg>
      </pc:sldChg>
      <pc:sldChg chg="addSp delSp modSp add">
        <pc:chgData name="zhaoxun16@mails.ucas.edu.cn" userId="71ebbb34-aba7-4cd6-b21a-5e8e7befe5b2" providerId="ADAL" clId="{152D1E1E-663A-4F15-AB95-4130D9AD19A4}" dt="2021-10-16T07:15:48.265" v="559"/>
        <pc:sldMkLst>
          <pc:docMk/>
          <pc:sldMk cId="3722662303" sldId="437"/>
        </pc:sldMkLst>
        <pc:graphicFrameChg chg="mod">
          <ac:chgData name="zhaoxun16@mails.ucas.edu.cn" userId="71ebbb34-aba7-4cd6-b21a-5e8e7befe5b2" providerId="ADAL" clId="{152D1E1E-663A-4F15-AB95-4130D9AD19A4}" dt="2021-10-16T07:06:47.471" v="528" actId="20577"/>
          <ac:graphicFrameMkLst>
            <pc:docMk/>
            <pc:sldMk cId="3722662303" sldId="437"/>
            <ac:graphicFrameMk id="4" creationId="{FCE70B8A-5691-496F-9560-CF1620C56493}"/>
          </ac:graphicFrameMkLst>
        </pc:graphicFrameChg>
        <pc:picChg chg="add del">
          <ac:chgData name="zhaoxun16@mails.ucas.edu.cn" userId="71ebbb34-aba7-4cd6-b21a-5e8e7befe5b2" providerId="ADAL" clId="{152D1E1E-663A-4F15-AB95-4130D9AD19A4}" dt="2021-10-16T07:09:21.069" v="535"/>
          <ac:picMkLst>
            <pc:docMk/>
            <pc:sldMk cId="3722662303" sldId="437"/>
            <ac:picMk id="2050" creationId="{B5A26F9F-A062-4A2A-968B-F0306B18AAF9}"/>
          </ac:picMkLst>
        </pc:picChg>
        <pc:picChg chg="add mod">
          <ac:chgData name="zhaoxun16@mails.ucas.edu.cn" userId="71ebbb34-aba7-4cd6-b21a-5e8e7befe5b2" providerId="ADAL" clId="{152D1E1E-663A-4F15-AB95-4130D9AD19A4}" dt="2021-10-16T07:14:46.360" v="557" actId="1076"/>
          <ac:picMkLst>
            <pc:docMk/>
            <pc:sldMk cId="3722662303" sldId="437"/>
            <ac:picMk id="2052" creationId="{40FB8F08-1BF8-4C84-8169-D7FB39B99922}"/>
          </ac:picMkLst>
        </pc:picChg>
        <pc:picChg chg="add del">
          <ac:chgData name="zhaoxun16@mails.ucas.edu.cn" userId="71ebbb34-aba7-4cd6-b21a-5e8e7befe5b2" providerId="ADAL" clId="{152D1E1E-663A-4F15-AB95-4130D9AD19A4}" dt="2021-10-16T07:15:48.265" v="559"/>
          <ac:picMkLst>
            <pc:docMk/>
            <pc:sldMk cId="3722662303" sldId="437"/>
            <ac:picMk id="2054" creationId="{420D61FF-ECC7-47D8-9A60-77BF3203F93A}"/>
          </ac:picMkLst>
        </pc:picChg>
      </pc:sldChg>
      <pc:sldChg chg="delSp modSp add mod">
        <pc:chgData name="zhaoxun16@mails.ucas.edu.cn" userId="71ebbb34-aba7-4cd6-b21a-5e8e7befe5b2" providerId="ADAL" clId="{152D1E1E-663A-4F15-AB95-4130D9AD19A4}" dt="2021-10-16T07:11:16.459" v="553"/>
        <pc:sldMkLst>
          <pc:docMk/>
          <pc:sldMk cId="2323495314" sldId="438"/>
        </pc:sldMkLst>
        <pc:graphicFrameChg chg="mod">
          <ac:chgData name="zhaoxun16@mails.ucas.edu.cn" userId="71ebbb34-aba7-4cd6-b21a-5e8e7befe5b2" providerId="ADAL" clId="{152D1E1E-663A-4F15-AB95-4130D9AD19A4}" dt="2021-10-16T07:11:16.459" v="553"/>
          <ac:graphicFrameMkLst>
            <pc:docMk/>
            <pc:sldMk cId="2323495314" sldId="438"/>
            <ac:graphicFrameMk id="4" creationId="{FCE70B8A-5691-496F-9560-CF1620C56493}"/>
          </ac:graphicFrameMkLst>
        </pc:graphicFrameChg>
        <pc:picChg chg="del">
          <ac:chgData name="zhaoxun16@mails.ucas.edu.cn" userId="71ebbb34-aba7-4cd6-b21a-5e8e7befe5b2" providerId="ADAL" clId="{152D1E1E-663A-4F15-AB95-4130D9AD19A4}" dt="2021-10-16T07:10:39.327" v="537" actId="478"/>
          <ac:picMkLst>
            <pc:docMk/>
            <pc:sldMk cId="2323495314" sldId="438"/>
            <ac:picMk id="1026" creationId="{99D294BE-9EE3-40EB-8936-E22678843CE6}"/>
          </ac:picMkLst>
        </pc:picChg>
        <pc:picChg chg="del">
          <ac:chgData name="zhaoxun16@mails.ucas.edu.cn" userId="71ebbb34-aba7-4cd6-b21a-5e8e7befe5b2" providerId="ADAL" clId="{152D1E1E-663A-4F15-AB95-4130D9AD19A4}" dt="2021-10-16T07:10:39.327" v="537" actId="478"/>
          <ac:picMkLst>
            <pc:docMk/>
            <pc:sldMk cId="2323495314" sldId="438"/>
            <ac:picMk id="1028" creationId="{D31E90CD-5B94-4899-9FDD-29A71E1FD80F}"/>
          </ac:picMkLst>
        </pc:picChg>
      </pc:sldChg>
      <pc:sldChg chg="modSp add del">
        <pc:chgData name="zhaoxun16@mails.ucas.edu.cn" userId="71ebbb34-aba7-4cd6-b21a-5e8e7befe5b2" providerId="ADAL" clId="{152D1E1E-663A-4F15-AB95-4130D9AD19A4}" dt="2021-10-16T07:36:44" v="808" actId="47"/>
        <pc:sldMkLst>
          <pc:docMk/>
          <pc:sldMk cId="2883004822" sldId="439"/>
        </pc:sldMkLst>
        <pc:graphicFrameChg chg="mod">
          <ac:chgData name="zhaoxun16@mails.ucas.edu.cn" userId="71ebbb34-aba7-4cd6-b21a-5e8e7befe5b2" providerId="ADAL" clId="{152D1E1E-663A-4F15-AB95-4130D9AD19A4}" dt="2021-10-16T07:23:55.918" v="623"/>
          <ac:graphicFrameMkLst>
            <pc:docMk/>
            <pc:sldMk cId="2883004822" sldId="439"/>
            <ac:graphicFrameMk id="4" creationId="{2308EBF3-874B-4944-B603-5B4B39A93C81}"/>
          </ac:graphicFrameMkLst>
        </pc:graphicFrameChg>
      </pc:sldChg>
      <pc:sldChg chg="addSp delSp modSp add mod">
        <pc:chgData name="zhaoxun16@mails.ucas.edu.cn" userId="71ebbb34-aba7-4cd6-b21a-5e8e7befe5b2" providerId="ADAL" clId="{152D1E1E-663A-4F15-AB95-4130D9AD19A4}" dt="2021-10-16T07:35:01.504" v="791" actId="122"/>
        <pc:sldMkLst>
          <pc:docMk/>
          <pc:sldMk cId="12984958" sldId="440"/>
        </pc:sldMkLst>
        <pc:spChg chg="add mod">
          <ac:chgData name="zhaoxun16@mails.ucas.edu.cn" userId="71ebbb34-aba7-4cd6-b21a-5e8e7befe5b2" providerId="ADAL" clId="{152D1E1E-663A-4F15-AB95-4130D9AD19A4}" dt="2021-10-16T07:35:00.648" v="790" actId="122"/>
          <ac:spMkLst>
            <pc:docMk/>
            <pc:sldMk cId="12984958" sldId="440"/>
            <ac:spMk id="9" creationId="{B27585DA-A54F-413E-9955-E0D40CF251D9}"/>
          </ac:spMkLst>
        </pc:spChg>
        <pc:spChg chg="add mod">
          <ac:chgData name="zhaoxun16@mails.ucas.edu.cn" userId="71ebbb34-aba7-4cd6-b21a-5e8e7befe5b2" providerId="ADAL" clId="{152D1E1E-663A-4F15-AB95-4130D9AD19A4}" dt="2021-10-16T07:35:01.504" v="791" actId="122"/>
          <ac:spMkLst>
            <pc:docMk/>
            <pc:sldMk cId="12984958" sldId="440"/>
            <ac:spMk id="14" creationId="{5FB6CBD7-431D-423A-8AE2-0A43B78A55CF}"/>
          </ac:spMkLst>
        </pc:spChg>
        <pc:graphicFrameChg chg="mod modGraphic">
          <ac:chgData name="zhaoxun16@mails.ucas.edu.cn" userId="71ebbb34-aba7-4cd6-b21a-5e8e7befe5b2" providerId="ADAL" clId="{152D1E1E-663A-4F15-AB95-4130D9AD19A4}" dt="2021-10-16T07:28:58.366" v="737"/>
          <ac:graphicFrameMkLst>
            <pc:docMk/>
            <pc:sldMk cId="12984958" sldId="440"/>
            <ac:graphicFrameMk id="4" creationId="{FCE70B8A-5691-496F-9560-CF1620C56493}"/>
          </ac:graphicFrameMkLst>
        </pc:graphicFrameChg>
        <pc:picChg chg="add del mod">
          <ac:chgData name="zhaoxun16@mails.ucas.edu.cn" userId="71ebbb34-aba7-4cd6-b21a-5e8e7befe5b2" providerId="ADAL" clId="{152D1E1E-663A-4F15-AB95-4130D9AD19A4}" dt="2021-10-16T07:29:33.263" v="738" actId="478"/>
          <ac:picMkLst>
            <pc:docMk/>
            <pc:sldMk cId="12984958" sldId="440"/>
            <ac:picMk id="6" creationId="{3869BDCF-34D0-4B31-A91F-3BA356359AAE}"/>
          </ac:picMkLst>
        </pc:picChg>
        <pc:picChg chg="add mod">
          <ac:chgData name="zhaoxun16@mails.ucas.edu.cn" userId="71ebbb34-aba7-4cd6-b21a-5e8e7befe5b2" providerId="ADAL" clId="{152D1E1E-663A-4F15-AB95-4130D9AD19A4}" dt="2021-10-16T07:29:40.819" v="743" actId="1076"/>
          <ac:picMkLst>
            <pc:docMk/>
            <pc:sldMk cId="12984958" sldId="440"/>
            <ac:picMk id="8" creationId="{6DCC8CAC-B3C2-41F4-BE4E-28EFC5F183E7}"/>
          </ac:picMkLst>
        </pc:picChg>
        <pc:picChg chg="add mod">
          <ac:chgData name="zhaoxun16@mails.ucas.edu.cn" userId="71ebbb34-aba7-4cd6-b21a-5e8e7befe5b2" providerId="ADAL" clId="{152D1E1E-663A-4F15-AB95-4130D9AD19A4}" dt="2021-10-16T07:34:38.682" v="766" actId="1076"/>
          <ac:picMkLst>
            <pc:docMk/>
            <pc:sldMk cId="12984958" sldId="440"/>
            <ac:picMk id="11" creationId="{71F00623-ADCF-4C20-A155-47836F71E79B}"/>
          </ac:picMkLst>
        </pc:picChg>
        <pc:picChg chg="del">
          <ac:chgData name="zhaoxun16@mails.ucas.edu.cn" userId="71ebbb34-aba7-4cd6-b21a-5e8e7befe5b2" providerId="ADAL" clId="{152D1E1E-663A-4F15-AB95-4130D9AD19A4}" dt="2021-10-16T07:28:28.334" v="708" actId="478"/>
          <ac:picMkLst>
            <pc:docMk/>
            <pc:sldMk cId="12984958" sldId="440"/>
            <ac:picMk id="1026" creationId="{99D294BE-9EE3-40EB-8936-E22678843CE6}"/>
          </ac:picMkLst>
        </pc:picChg>
        <pc:picChg chg="del">
          <ac:chgData name="zhaoxun16@mails.ucas.edu.cn" userId="71ebbb34-aba7-4cd6-b21a-5e8e7befe5b2" providerId="ADAL" clId="{152D1E1E-663A-4F15-AB95-4130D9AD19A4}" dt="2021-10-16T07:28:28.334" v="708" actId="478"/>
          <ac:picMkLst>
            <pc:docMk/>
            <pc:sldMk cId="12984958" sldId="440"/>
            <ac:picMk id="1028" creationId="{D31E90CD-5B94-4899-9FDD-29A71E1FD80F}"/>
          </ac:picMkLst>
        </pc:picChg>
      </pc:sldChg>
      <pc:sldChg chg="addSp delSp modSp add mod">
        <pc:chgData name="zhaoxun16@mails.ucas.edu.cn" userId="71ebbb34-aba7-4cd6-b21a-5e8e7befe5b2" providerId="ADAL" clId="{152D1E1E-663A-4F15-AB95-4130D9AD19A4}" dt="2021-10-16T07:46:45.941" v="1007" actId="1076"/>
        <pc:sldMkLst>
          <pc:docMk/>
          <pc:sldMk cId="693212165" sldId="441"/>
        </pc:sldMkLst>
        <pc:spChg chg="add mod">
          <ac:chgData name="zhaoxun16@mails.ucas.edu.cn" userId="71ebbb34-aba7-4cd6-b21a-5e8e7befe5b2" providerId="ADAL" clId="{152D1E1E-663A-4F15-AB95-4130D9AD19A4}" dt="2021-10-16T07:38:01.343" v="914" actId="20577"/>
          <ac:spMkLst>
            <pc:docMk/>
            <pc:sldMk cId="693212165" sldId="441"/>
            <ac:spMk id="5" creationId="{669F4536-2C1C-41EF-B524-A105D4E247EF}"/>
          </ac:spMkLst>
        </pc:spChg>
        <pc:spChg chg="add mod">
          <ac:chgData name="zhaoxun16@mails.ucas.edu.cn" userId="71ebbb34-aba7-4cd6-b21a-5e8e7befe5b2" providerId="ADAL" clId="{152D1E1E-663A-4F15-AB95-4130D9AD19A4}" dt="2021-10-16T07:37:45.667" v="903" actId="20577"/>
          <ac:spMkLst>
            <pc:docMk/>
            <pc:sldMk cId="693212165" sldId="441"/>
            <ac:spMk id="6" creationId="{99D093FD-3EFB-4311-869A-A6DB598175C0}"/>
          </ac:spMkLst>
        </pc:spChg>
        <pc:spChg chg="add mod">
          <ac:chgData name="zhaoxun16@mails.ucas.edu.cn" userId="71ebbb34-aba7-4cd6-b21a-5e8e7befe5b2" providerId="ADAL" clId="{152D1E1E-663A-4F15-AB95-4130D9AD19A4}" dt="2021-10-16T07:37:57.043" v="912" actId="113"/>
          <ac:spMkLst>
            <pc:docMk/>
            <pc:sldMk cId="693212165" sldId="441"/>
            <ac:spMk id="7" creationId="{1290AEEA-8DF0-4AD7-B81D-C7666592FB5C}"/>
          </ac:spMkLst>
        </pc:spChg>
        <pc:spChg chg="del">
          <ac:chgData name="zhaoxun16@mails.ucas.edu.cn" userId="71ebbb34-aba7-4cd6-b21a-5e8e7befe5b2" providerId="ADAL" clId="{152D1E1E-663A-4F15-AB95-4130D9AD19A4}" dt="2021-10-16T07:35:28.264" v="800" actId="478"/>
          <ac:spMkLst>
            <pc:docMk/>
            <pc:sldMk cId="693212165" sldId="441"/>
            <ac:spMk id="9" creationId="{B27585DA-A54F-413E-9955-E0D40CF251D9}"/>
          </ac:spMkLst>
        </pc:spChg>
        <pc:spChg chg="add del">
          <ac:chgData name="zhaoxun16@mails.ucas.edu.cn" userId="71ebbb34-aba7-4cd6-b21a-5e8e7befe5b2" providerId="ADAL" clId="{152D1E1E-663A-4F15-AB95-4130D9AD19A4}" dt="2021-10-16T07:38:06.137" v="916" actId="11529"/>
          <ac:spMkLst>
            <pc:docMk/>
            <pc:sldMk cId="693212165" sldId="441"/>
            <ac:spMk id="12" creationId="{C18FC28A-F2B1-43B2-AC8C-5F25B6F4B187}"/>
          </ac:spMkLst>
        </pc:spChg>
        <pc:spChg chg="del">
          <ac:chgData name="zhaoxun16@mails.ucas.edu.cn" userId="71ebbb34-aba7-4cd6-b21a-5e8e7befe5b2" providerId="ADAL" clId="{152D1E1E-663A-4F15-AB95-4130D9AD19A4}" dt="2021-10-16T07:35:30.627" v="801" actId="478"/>
          <ac:spMkLst>
            <pc:docMk/>
            <pc:sldMk cId="693212165" sldId="441"/>
            <ac:spMk id="14" creationId="{5FB6CBD7-431D-423A-8AE2-0A43B78A55CF}"/>
          </ac:spMkLst>
        </pc:spChg>
        <pc:spChg chg="add mod">
          <ac:chgData name="zhaoxun16@mails.ucas.edu.cn" userId="71ebbb34-aba7-4cd6-b21a-5e8e7befe5b2" providerId="ADAL" clId="{152D1E1E-663A-4F15-AB95-4130D9AD19A4}" dt="2021-10-16T07:38:18.877" v="920" actId="1076"/>
          <ac:spMkLst>
            <pc:docMk/>
            <pc:sldMk cId="693212165" sldId="441"/>
            <ac:spMk id="15" creationId="{5B3AEC98-4FBC-4842-9AA0-67F5E526889A}"/>
          </ac:spMkLst>
        </pc:spChg>
        <pc:spChg chg="add mod">
          <ac:chgData name="zhaoxun16@mails.ucas.edu.cn" userId="71ebbb34-aba7-4cd6-b21a-5e8e7befe5b2" providerId="ADAL" clId="{152D1E1E-663A-4F15-AB95-4130D9AD19A4}" dt="2021-10-16T07:46:45.941" v="1007" actId="1076"/>
          <ac:spMkLst>
            <pc:docMk/>
            <pc:sldMk cId="693212165" sldId="441"/>
            <ac:spMk id="16" creationId="{59A7FE13-A98A-473D-A261-04B2CF65B749}"/>
          </ac:spMkLst>
        </pc:spChg>
        <pc:spChg chg="add mod">
          <ac:chgData name="zhaoxun16@mails.ucas.edu.cn" userId="71ebbb34-aba7-4cd6-b21a-5e8e7befe5b2" providerId="ADAL" clId="{152D1E1E-663A-4F15-AB95-4130D9AD19A4}" dt="2021-10-16T07:39:28.242" v="960" actId="113"/>
          <ac:spMkLst>
            <pc:docMk/>
            <pc:sldMk cId="693212165" sldId="441"/>
            <ac:spMk id="17" creationId="{2DCF8E8E-308F-438B-B588-6F3BAD063FB6}"/>
          </ac:spMkLst>
        </pc:spChg>
        <pc:spChg chg="add mod">
          <ac:chgData name="zhaoxun16@mails.ucas.edu.cn" userId="71ebbb34-aba7-4cd6-b21a-5e8e7befe5b2" providerId="ADAL" clId="{152D1E1E-663A-4F15-AB95-4130D9AD19A4}" dt="2021-10-16T07:39:37.240" v="969" actId="113"/>
          <ac:spMkLst>
            <pc:docMk/>
            <pc:sldMk cId="693212165" sldId="441"/>
            <ac:spMk id="18" creationId="{620CB6C2-F1E6-41B5-BC74-B2C4D54C8089}"/>
          </ac:spMkLst>
        </pc:spChg>
        <pc:spChg chg="add mod">
          <ac:chgData name="zhaoxun16@mails.ucas.edu.cn" userId="71ebbb34-aba7-4cd6-b21a-5e8e7befe5b2" providerId="ADAL" clId="{152D1E1E-663A-4F15-AB95-4130D9AD19A4}" dt="2021-10-16T07:39:42.582" v="973" actId="113"/>
          <ac:spMkLst>
            <pc:docMk/>
            <pc:sldMk cId="693212165" sldId="441"/>
            <ac:spMk id="19" creationId="{E77C20D7-6CBB-4436-AAC4-A22048F2F682}"/>
          </ac:spMkLst>
        </pc:spChg>
        <pc:spChg chg="add mod">
          <ac:chgData name="zhaoxun16@mails.ucas.edu.cn" userId="71ebbb34-aba7-4cd6-b21a-5e8e7befe5b2" providerId="ADAL" clId="{152D1E1E-663A-4F15-AB95-4130D9AD19A4}" dt="2021-10-16T07:39:47.700" v="977" actId="122"/>
          <ac:spMkLst>
            <pc:docMk/>
            <pc:sldMk cId="693212165" sldId="441"/>
            <ac:spMk id="20" creationId="{7E5E4C6A-4E15-4563-BF06-6AE30CB8F944}"/>
          </ac:spMkLst>
        </pc:spChg>
        <pc:graphicFrameChg chg="mod">
          <ac:chgData name="zhaoxun16@mails.ucas.edu.cn" userId="71ebbb34-aba7-4cd6-b21a-5e8e7befe5b2" providerId="ADAL" clId="{152D1E1E-663A-4F15-AB95-4130D9AD19A4}" dt="2021-10-16T07:46:35.433" v="1000" actId="20577"/>
          <ac:graphicFrameMkLst>
            <pc:docMk/>
            <pc:sldMk cId="693212165" sldId="441"/>
            <ac:graphicFrameMk id="4" creationId="{FCE70B8A-5691-496F-9560-CF1620C56493}"/>
          </ac:graphicFrameMkLst>
        </pc:graphicFrameChg>
        <pc:picChg chg="del">
          <ac:chgData name="zhaoxun16@mails.ucas.edu.cn" userId="71ebbb34-aba7-4cd6-b21a-5e8e7befe5b2" providerId="ADAL" clId="{152D1E1E-663A-4F15-AB95-4130D9AD19A4}" dt="2021-10-16T07:35:26.026" v="799" actId="478"/>
          <ac:picMkLst>
            <pc:docMk/>
            <pc:sldMk cId="693212165" sldId="441"/>
            <ac:picMk id="8" creationId="{6DCC8CAC-B3C2-41F4-BE4E-28EFC5F183E7}"/>
          </ac:picMkLst>
        </pc:picChg>
        <pc:picChg chg="add mod">
          <ac:chgData name="zhaoxun16@mails.ucas.edu.cn" userId="71ebbb34-aba7-4cd6-b21a-5e8e7befe5b2" providerId="ADAL" clId="{152D1E1E-663A-4F15-AB95-4130D9AD19A4}" dt="2021-10-16T07:37:31.876" v="893" actId="1076"/>
          <ac:picMkLst>
            <pc:docMk/>
            <pc:sldMk cId="693212165" sldId="441"/>
            <ac:picMk id="10" creationId="{36A0A8BE-BCCB-43FE-823B-13DE769D6B92}"/>
          </ac:picMkLst>
        </pc:picChg>
        <pc:picChg chg="del">
          <ac:chgData name="zhaoxun16@mails.ucas.edu.cn" userId="71ebbb34-aba7-4cd6-b21a-5e8e7befe5b2" providerId="ADAL" clId="{152D1E1E-663A-4F15-AB95-4130D9AD19A4}" dt="2021-10-16T07:35:30.627" v="801" actId="478"/>
          <ac:picMkLst>
            <pc:docMk/>
            <pc:sldMk cId="693212165" sldId="441"/>
            <ac:picMk id="11" creationId="{71F00623-ADCF-4C20-A155-47836F71E79B}"/>
          </ac:picMkLst>
        </pc:picChg>
      </pc:sldChg>
      <pc:sldChg chg="addSp delSp modSp add mod">
        <pc:chgData name="zhaoxun16@mails.ucas.edu.cn" userId="71ebbb34-aba7-4cd6-b21a-5e8e7befe5b2" providerId="ADAL" clId="{152D1E1E-663A-4F15-AB95-4130D9AD19A4}" dt="2021-10-16T07:51:58.462" v="1135"/>
        <pc:sldMkLst>
          <pc:docMk/>
          <pc:sldMk cId="1022444444" sldId="442"/>
        </pc:sldMkLst>
        <pc:spChg chg="add mod">
          <ac:chgData name="zhaoxun16@mails.ucas.edu.cn" userId="71ebbb34-aba7-4cd6-b21a-5e8e7befe5b2" providerId="ADAL" clId="{152D1E1E-663A-4F15-AB95-4130D9AD19A4}" dt="2021-10-16T07:48:48.593" v="1033" actId="1076"/>
          <ac:spMkLst>
            <pc:docMk/>
            <pc:sldMk cId="1022444444" sldId="442"/>
            <ac:spMk id="7" creationId="{B04424D2-A87E-4934-9526-A202C55DBEDB}"/>
          </ac:spMkLst>
        </pc:spChg>
        <pc:spChg chg="del">
          <ac:chgData name="zhaoxun16@mails.ucas.edu.cn" userId="71ebbb34-aba7-4cd6-b21a-5e8e7befe5b2" providerId="ADAL" clId="{152D1E1E-663A-4F15-AB95-4130D9AD19A4}" dt="2021-10-16T07:43:18.865" v="986" actId="478"/>
          <ac:spMkLst>
            <pc:docMk/>
            <pc:sldMk cId="1022444444" sldId="442"/>
            <ac:spMk id="9" creationId="{B27585DA-A54F-413E-9955-E0D40CF251D9}"/>
          </ac:spMkLst>
        </pc:spChg>
        <pc:spChg chg="add del mod">
          <ac:chgData name="zhaoxun16@mails.ucas.edu.cn" userId="71ebbb34-aba7-4cd6-b21a-5e8e7befe5b2" providerId="ADAL" clId="{152D1E1E-663A-4F15-AB95-4130D9AD19A4}" dt="2021-10-16T07:43:15.064" v="983" actId="478"/>
          <ac:spMkLst>
            <pc:docMk/>
            <pc:sldMk cId="1022444444" sldId="442"/>
            <ac:spMk id="12" creationId="{2FFABE14-2297-4A7D-9A55-D5763F60FDD8}"/>
          </ac:spMkLst>
        </pc:spChg>
        <pc:spChg chg="del">
          <ac:chgData name="zhaoxun16@mails.ucas.edu.cn" userId="71ebbb34-aba7-4cd6-b21a-5e8e7befe5b2" providerId="ADAL" clId="{152D1E1E-663A-4F15-AB95-4130D9AD19A4}" dt="2021-10-16T07:43:15.064" v="983" actId="478"/>
          <ac:spMkLst>
            <pc:docMk/>
            <pc:sldMk cId="1022444444" sldId="442"/>
            <ac:spMk id="14" creationId="{5FB6CBD7-431D-423A-8AE2-0A43B78A55CF}"/>
          </ac:spMkLst>
        </pc:spChg>
        <pc:spChg chg="add mod">
          <ac:chgData name="zhaoxun16@mails.ucas.edu.cn" userId="71ebbb34-aba7-4cd6-b21a-5e8e7befe5b2" providerId="ADAL" clId="{152D1E1E-663A-4F15-AB95-4130D9AD19A4}" dt="2021-10-16T07:50:27.416" v="1114" actId="14100"/>
          <ac:spMkLst>
            <pc:docMk/>
            <pc:sldMk cId="1022444444" sldId="442"/>
            <ac:spMk id="15" creationId="{67CBBC9F-007C-4F3F-AB7C-ACFE1A0BB076}"/>
          </ac:spMkLst>
        </pc:spChg>
        <pc:spChg chg="add mod">
          <ac:chgData name="zhaoxun16@mails.ucas.edu.cn" userId="71ebbb34-aba7-4cd6-b21a-5e8e7befe5b2" providerId="ADAL" clId="{152D1E1E-663A-4F15-AB95-4130D9AD19A4}" dt="2021-10-16T07:50:04.920" v="1054" actId="1076"/>
          <ac:spMkLst>
            <pc:docMk/>
            <pc:sldMk cId="1022444444" sldId="442"/>
            <ac:spMk id="20" creationId="{5DC862A3-4A6B-46D9-AAD0-E9288B3CF41E}"/>
          </ac:spMkLst>
        </pc:spChg>
        <pc:spChg chg="add mod">
          <ac:chgData name="zhaoxun16@mails.ucas.edu.cn" userId="71ebbb34-aba7-4cd6-b21a-5e8e7befe5b2" providerId="ADAL" clId="{152D1E1E-663A-4F15-AB95-4130D9AD19A4}" dt="2021-10-16T07:51:43.847" v="1133" actId="20577"/>
          <ac:spMkLst>
            <pc:docMk/>
            <pc:sldMk cId="1022444444" sldId="442"/>
            <ac:spMk id="21" creationId="{9FCE2A14-6A88-46D7-A2E0-C527B445F216}"/>
          </ac:spMkLst>
        </pc:spChg>
        <pc:spChg chg="add mod">
          <ac:chgData name="zhaoxun16@mails.ucas.edu.cn" userId="71ebbb34-aba7-4cd6-b21a-5e8e7befe5b2" providerId="ADAL" clId="{152D1E1E-663A-4F15-AB95-4130D9AD19A4}" dt="2021-10-16T07:51:01.674" v="1117" actId="1582"/>
          <ac:spMkLst>
            <pc:docMk/>
            <pc:sldMk cId="1022444444" sldId="442"/>
            <ac:spMk id="22" creationId="{DFDBF811-FA2F-466F-93F3-B177781B99EE}"/>
          </ac:spMkLst>
        </pc:spChg>
        <pc:spChg chg="add mod">
          <ac:chgData name="zhaoxun16@mails.ucas.edu.cn" userId="71ebbb34-aba7-4cd6-b21a-5e8e7befe5b2" providerId="ADAL" clId="{152D1E1E-663A-4F15-AB95-4130D9AD19A4}" dt="2021-10-16T07:51:58.462" v="1135"/>
          <ac:spMkLst>
            <pc:docMk/>
            <pc:sldMk cId="1022444444" sldId="442"/>
            <ac:spMk id="23" creationId="{C1DD4127-FE3F-425E-8F76-2C5185758D6F}"/>
          </ac:spMkLst>
        </pc:spChg>
        <pc:graphicFrameChg chg="mod modGraphic">
          <ac:chgData name="zhaoxun16@mails.ucas.edu.cn" userId="71ebbb34-aba7-4cd6-b21a-5e8e7befe5b2" providerId="ADAL" clId="{152D1E1E-663A-4F15-AB95-4130D9AD19A4}" dt="2021-10-16T07:47:54.585" v="1025" actId="14100"/>
          <ac:graphicFrameMkLst>
            <pc:docMk/>
            <pc:sldMk cId="1022444444" sldId="442"/>
            <ac:graphicFrameMk id="4" creationId="{FCE70B8A-5691-496F-9560-CF1620C56493}"/>
          </ac:graphicFrameMkLst>
        </pc:graphicFrameChg>
        <pc:picChg chg="add mod">
          <ac:chgData name="zhaoxun16@mails.ucas.edu.cn" userId="71ebbb34-aba7-4cd6-b21a-5e8e7befe5b2" providerId="ADAL" clId="{152D1E1E-663A-4F15-AB95-4130D9AD19A4}" dt="2021-10-16T07:49:55.789" v="1052" actId="1076"/>
          <ac:picMkLst>
            <pc:docMk/>
            <pc:sldMk cId="1022444444" sldId="442"/>
            <ac:picMk id="6" creationId="{50A909F4-82F4-49AB-BD3B-7340E2DEAC90}"/>
          </ac:picMkLst>
        </pc:picChg>
        <pc:picChg chg="del">
          <ac:chgData name="zhaoxun16@mails.ucas.edu.cn" userId="71ebbb34-aba7-4cd6-b21a-5e8e7befe5b2" providerId="ADAL" clId="{152D1E1E-663A-4F15-AB95-4130D9AD19A4}" dt="2021-10-16T07:43:17.588" v="985" actId="478"/>
          <ac:picMkLst>
            <pc:docMk/>
            <pc:sldMk cId="1022444444" sldId="442"/>
            <ac:picMk id="8" creationId="{6DCC8CAC-B3C2-41F4-BE4E-28EFC5F183E7}"/>
          </ac:picMkLst>
        </pc:picChg>
        <pc:picChg chg="add del mod">
          <ac:chgData name="zhaoxun16@mails.ucas.edu.cn" userId="71ebbb34-aba7-4cd6-b21a-5e8e7befe5b2" providerId="ADAL" clId="{152D1E1E-663A-4F15-AB95-4130D9AD19A4}" dt="2021-10-16T07:43:15.064" v="983" actId="478"/>
          <ac:picMkLst>
            <pc:docMk/>
            <pc:sldMk cId="1022444444" sldId="442"/>
            <ac:picMk id="10" creationId="{070EF72B-886A-4EEB-B31D-8D11760A6E0C}"/>
          </ac:picMkLst>
        </pc:picChg>
        <pc:picChg chg="del">
          <ac:chgData name="zhaoxun16@mails.ucas.edu.cn" userId="71ebbb34-aba7-4cd6-b21a-5e8e7befe5b2" providerId="ADAL" clId="{152D1E1E-663A-4F15-AB95-4130D9AD19A4}" dt="2021-10-16T07:43:16.931" v="984" actId="478"/>
          <ac:picMkLst>
            <pc:docMk/>
            <pc:sldMk cId="1022444444" sldId="442"/>
            <ac:picMk id="11" creationId="{71F00623-ADCF-4C20-A155-47836F71E79B}"/>
          </ac:picMkLst>
        </pc:picChg>
        <pc:picChg chg="add del mod">
          <ac:chgData name="zhaoxun16@mails.ucas.edu.cn" userId="71ebbb34-aba7-4cd6-b21a-5e8e7befe5b2" providerId="ADAL" clId="{152D1E1E-663A-4F15-AB95-4130D9AD19A4}" dt="2021-10-16T07:43:15.064" v="983" actId="478"/>
          <ac:picMkLst>
            <pc:docMk/>
            <pc:sldMk cId="1022444444" sldId="442"/>
            <ac:picMk id="13" creationId="{77BFAA19-4EEB-4FF5-B91C-6B751F6D820B}"/>
          </ac:picMkLst>
        </pc:picChg>
        <pc:picChg chg="add del mod">
          <ac:chgData name="zhaoxun16@mails.ucas.edu.cn" userId="71ebbb34-aba7-4cd6-b21a-5e8e7befe5b2" providerId="ADAL" clId="{152D1E1E-663A-4F15-AB95-4130D9AD19A4}" dt="2021-10-16T07:49:38.534" v="1043" actId="478"/>
          <ac:picMkLst>
            <pc:docMk/>
            <pc:sldMk cId="1022444444" sldId="442"/>
            <ac:picMk id="17" creationId="{5ED4FA51-EADA-4164-917B-40CA140EF677}"/>
          </ac:picMkLst>
        </pc:picChg>
        <pc:picChg chg="add mod modCrop">
          <ac:chgData name="zhaoxun16@mails.ucas.edu.cn" userId="71ebbb34-aba7-4cd6-b21a-5e8e7befe5b2" providerId="ADAL" clId="{152D1E1E-663A-4F15-AB95-4130D9AD19A4}" dt="2021-10-16T07:49:53.872" v="1050" actId="1076"/>
          <ac:picMkLst>
            <pc:docMk/>
            <pc:sldMk cId="1022444444" sldId="442"/>
            <ac:picMk id="19" creationId="{561EC62E-0D8E-44D1-8107-1F82B4A108AD}"/>
          </ac:picMkLst>
        </pc:picChg>
      </pc:sldChg>
      <pc:sldChg chg="delSp modSp add mod">
        <pc:chgData name="zhaoxun16@mails.ucas.edu.cn" userId="71ebbb34-aba7-4cd6-b21a-5e8e7befe5b2" providerId="ADAL" clId="{152D1E1E-663A-4F15-AB95-4130D9AD19A4}" dt="2021-10-16T07:52:35.181" v="1171" actId="478"/>
        <pc:sldMkLst>
          <pc:docMk/>
          <pc:sldMk cId="1970163473" sldId="443"/>
        </pc:sldMkLst>
        <pc:spChg chg="del">
          <ac:chgData name="zhaoxun16@mails.ucas.edu.cn" userId="71ebbb34-aba7-4cd6-b21a-5e8e7befe5b2" providerId="ADAL" clId="{152D1E1E-663A-4F15-AB95-4130D9AD19A4}" dt="2021-10-16T07:52:35.181" v="1171" actId="478"/>
          <ac:spMkLst>
            <pc:docMk/>
            <pc:sldMk cId="1970163473" sldId="443"/>
            <ac:spMk id="7" creationId="{B04424D2-A87E-4934-9526-A202C55DBEDB}"/>
          </ac:spMkLst>
        </pc:spChg>
        <pc:spChg chg="del">
          <ac:chgData name="zhaoxun16@mails.ucas.edu.cn" userId="71ebbb34-aba7-4cd6-b21a-5e8e7befe5b2" providerId="ADAL" clId="{152D1E1E-663A-4F15-AB95-4130D9AD19A4}" dt="2021-10-16T07:52:35.181" v="1171" actId="478"/>
          <ac:spMkLst>
            <pc:docMk/>
            <pc:sldMk cId="1970163473" sldId="443"/>
            <ac:spMk id="15" creationId="{67CBBC9F-007C-4F3F-AB7C-ACFE1A0BB076}"/>
          </ac:spMkLst>
        </pc:spChg>
        <pc:spChg chg="del">
          <ac:chgData name="zhaoxun16@mails.ucas.edu.cn" userId="71ebbb34-aba7-4cd6-b21a-5e8e7befe5b2" providerId="ADAL" clId="{152D1E1E-663A-4F15-AB95-4130D9AD19A4}" dt="2021-10-16T07:52:35.181" v="1171" actId="478"/>
          <ac:spMkLst>
            <pc:docMk/>
            <pc:sldMk cId="1970163473" sldId="443"/>
            <ac:spMk id="20" creationId="{5DC862A3-4A6B-46D9-AAD0-E9288B3CF41E}"/>
          </ac:spMkLst>
        </pc:spChg>
        <pc:spChg chg="del">
          <ac:chgData name="zhaoxun16@mails.ucas.edu.cn" userId="71ebbb34-aba7-4cd6-b21a-5e8e7befe5b2" providerId="ADAL" clId="{152D1E1E-663A-4F15-AB95-4130D9AD19A4}" dt="2021-10-16T07:52:35.181" v="1171" actId="478"/>
          <ac:spMkLst>
            <pc:docMk/>
            <pc:sldMk cId="1970163473" sldId="443"/>
            <ac:spMk id="21" creationId="{9FCE2A14-6A88-46D7-A2E0-C527B445F216}"/>
          </ac:spMkLst>
        </pc:spChg>
        <pc:spChg chg="del">
          <ac:chgData name="zhaoxun16@mails.ucas.edu.cn" userId="71ebbb34-aba7-4cd6-b21a-5e8e7befe5b2" providerId="ADAL" clId="{152D1E1E-663A-4F15-AB95-4130D9AD19A4}" dt="2021-10-16T07:52:31.702" v="1170" actId="478"/>
          <ac:spMkLst>
            <pc:docMk/>
            <pc:sldMk cId="1970163473" sldId="443"/>
            <ac:spMk id="22" creationId="{DFDBF811-FA2F-466F-93F3-B177781B99EE}"/>
          </ac:spMkLst>
        </pc:spChg>
        <pc:spChg chg="del">
          <ac:chgData name="zhaoxun16@mails.ucas.edu.cn" userId="71ebbb34-aba7-4cd6-b21a-5e8e7befe5b2" providerId="ADAL" clId="{152D1E1E-663A-4F15-AB95-4130D9AD19A4}" dt="2021-10-16T07:52:31.702" v="1170" actId="478"/>
          <ac:spMkLst>
            <pc:docMk/>
            <pc:sldMk cId="1970163473" sldId="443"/>
            <ac:spMk id="23" creationId="{C1DD4127-FE3F-425E-8F76-2C5185758D6F}"/>
          </ac:spMkLst>
        </pc:spChg>
        <pc:graphicFrameChg chg="mod">
          <ac:chgData name="zhaoxun16@mails.ucas.edu.cn" userId="71ebbb34-aba7-4cd6-b21a-5e8e7befe5b2" providerId="ADAL" clId="{152D1E1E-663A-4F15-AB95-4130D9AD19A4}" dt="2021-10-16T07:52:26.596" v="1169" actId="20577"/>
          <ac:graphicFrameMkLst>
            <pc:docMk/>
            <pc:sldMk cId="1970163473" sldId="443"/>
            <ac:graphicFrameMk id="4" creationId="{FCE70B8A-5691-496F-9560-CF1620C56493}"/>
          </ac:graphicFrameMkLst>
        </pc:graphicFrameChg>
        <pc:picChg chg="del">
          <ac:chgData name="zhaoxun16@mails.ucas.edu.cn" userId="71ebbb34-aba7-4cd6-b21a-5e8e7befe5b2" providerId="ADAL" clId="{152D1E1E-663A-4F15-AB95-4130D9AD19A4}" dt="2021-10-16T07:52:35.181" v="1171" actId="478"/>
          <ac:picMkLst>
            <pc:docMk/>
            <pc:sldMk cId="1970163473" sldId="443"/>
            <ac:picMk id="6" creationId="{50A909F4-82F4-49AB-BD3B-7340E2DEAC90}"/>
          </ac:picMkLst>
        </pc:picChg>
        <pc:picChg chg="del">
          <ac:chgData name="zhaoxun16@mails.ucas.edu.cn" userId="71ebbb34-aba7-4cd6-b21a-5e8e7befe5b2" providerId="ADAL" clId="{152D1E1E-663A-4F15-AB95-4130D9AD19A4}" dt="2021-10-16T07:52:35.181" v="1171" actId="478"/>
          <ac:picMkLst>
            <pc:docMk/>
            <pc:sldMk cId="1970163473" sldId="443"/>
            <ac:picMk id="19" creationId="{561EC62E-0D8E-44D1-8107-1F82B4A108A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/>
      <dgm:spPr/>
      <dgm:t>
        <a:bodyPr/>
        <a:lstStyle/>
        <a:p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rPr>
            <a:t>1</a:t>
          </a:r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66DDA5A-35D4-40D4-834A-17199357396B}">
      <dgm:prSet phldrT="[文本]"/>
      <dgm:spPr/>
      <dgm:t>
        <a:bodyPr/>
        <a:lstStyle/>
        <a:p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rPr>
            <a:t>2</a:t>
          </a:r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 dirty="0"/>
            <a:t>：</a:t>
          </a:r>
        </a:p>
      </dgm:t>
    </dgm:pt>
    <dgm:pt modelId="{7947B35B-F4B6-49E7-A7F1-5B4BE2209208}" type="parTrans" cxnId="{8F65F4AA-8789-4BDB-A804-CC0BD0FD14C0}">
      <dgm:prSet/>
      <dgm:spPr/>
      <dgm:t>
        <a:bodyPr/>
        <a:lstStyle/>
        <a:p>
          <a:endParaRPr lang="zh-CN" altLang="en-US"/>
        </a:p>
      </dgm:t>
    </dgm:pt>
    <dgm:pt modelId="{1EA9D1BD-B0D0-4A9B-8385-D72665FD4CB4}" type="sibTrans" cxnId="{8F65F4AA-8789-4BDB-A804-CC0BD0FD14C0}">
      <dgm:prSet/>
      <dgm:spPr/>
      <dgm:t>
        <a:bodyPr/>
        <a:lstStyle/>
        <a:p>
          <a:endParaRPr lang="zh-CN" altLang="en-US"/>
        </a:p>
      </dgm:t>
    </dgm:pt>
    <dgm:pt modelId="{EA953672-91FE-4D5B-99E0-EB07CAE3F69B}">
      <dgm:prSet phldrT="[文本]"/>
      <dgm:spPr/>
      <dgm:t>
        <a:bodyPr/>
        <a:lstStyle/>
        <a:p>
          <a:r>
            <a:rPr lang="zh-CN" altLang="en-US" dirty="0"/>
            <a:t>图像信息</a:t>
          </a:r>
        </a:p>
      </dgm:t>
    </dgm:pt>
    <dgm:pt modelId="{2B192A07-531C-4DCA-B745-42F333D3EA00}" type="parTrans" cxnId="{421F90C4-956E-478B-BE8D-5B893E59F663}">
      <dgm:prSet/>
      <dgm:spPr/>
      <dgm:t>
        <a:bodyPr/>
        <a:lstStyle/>
        <a:p>
          <a:endParaRPr lang="zh-CN" altLang="en-US"/>
        </a:p>
      </dgm:t>
    </dgm:pt>
    <dgm:pt modelId="{CA777F15-72BF-42C9-B380-BEB56AB4BA88}" type="sibTrans" cxnId="{421F90C4-956E-478B-BE8D-5B893E59F663}">
      <dgm:prSet/>
      <dgm:spPr/>
      <dgm:t>
        <a:bodyPr/>
        <a:lstStyle/>
        <a:p>
          <a:endParaRPr lang="zh-CN" altLang="en-US"/>
        </a:p>
      </dgm:t>
    </dgm:pt>
    <dgm:pt modelId="{F6B1C4D3-8839-4EB8-BE76-3CCD20A7AD7E}">
      <dgm:prSet phldrT="[文本]"/>
      <dgm:spPr/>
      <dgm:t>
        <a:bodyPr/>
        <a:lstStyle/>
        <a:p>
          <a:r>
            <a:rPr lang="zh-CN" altLang="en-US" dirty="0"/>
            <a:t>文本信息</a:t>
          </a:r>
        </a:p>
      </dgm:t>
    </dgm:pt>
    <dgm:pt modelId="{BBC86EE5-23A2-465C-91E0-FD243326D4DD}" type="parTrans" cxnId="{42A5F766-0FC5-4309-840D-04ABD0704E85}">
      <dgm:prSet/>
      <dgm:spPr/>
      <dgm:t>
        <a:bodyPr/>
        <a:lstStyle/>
        <a:p>
          <a:endParaRPr lang="zh-CN" altLang="en-US"/>
        </a:p>
      </dgm:t>
    </dgm:pt>
    <dgm:pt modelId="{7AAFC842-5D92-49C5-8868-79E5381056D9}" type="sibTrans" cxnId="{42A5F766-0FC5-4309-840D-04ABD0704E85}">
      <dgm:prSet/>
      <dgm:spPr/>
      <dgm:t>
        <a:bodyPr/>
        <a:lstStyle/>
        <a:p>
          <a:endParaRPr lang="zh-CN" altLang="en-US"/>
        </a:p>
      </dgm:t>
    </dgm:pt>
    <dgm:pt modelId="{A0360D38-027F-4881-A6AB-F9DAE34BF9D4}">
      <dgm:prSet phldrT="[文本]"/>
      <dgm:spPr/>
      <dgm:t>
        <a:bodyPr/>
        <a:lstStyle/>
        <a:p>
          <a:r>
            <a:rPr lang="zh-CN" altLang="en-US" dirty="0"/>
            <a:t>多尺度特征</a:t>
          </a:r>
        </a:p>
      </dgm:t>
    </dgm:pt>
    <dgm:pt modelId="{65C5D39E-5294-4B68-AFDA-7B1429AE9692}" type="parTrans" cxnId="{F064B1DF-707F-4EB4-BDCA-96002BC9AEF7}">
      <dgm:prSet/>
      <dgm:spPr/>
      <dgm:t>
        <a:bodyPr/>
        <a:lstStyle/>
        <a:p>
          <a:endParaRPr lang="zh-CN" altLang="en-US"/>
        </a:p>
      </dgm:t>
    </dgm:pt>
    <dgm:pt modelId="{D97E33DE-92B2-4E62-B8F9-637C3A80AE76}" type="sibTrans" cxnId="{F064B1DF-707F-4EB4-BDCA-96002BC9AEF7}">
      <dgm:prSet/>
      <dgm:spPr/>
      <dgm:t>
        <a:bodyPr/>
        <a:lstStyle/>
        <a:p>
          <a:endParaRPr lang="zh-CN" altLang="en-US"/>
        </a:p>
      </dgm:t>
    </dgm:pt>
    <dgm:pt modelId="{42A34627-BDC9-491E-B197-E540C35B6C18}">
      <dgm:prSet phldrT="[文本]"/>
      <dgm:spPr/>
      <dgm:t>
        <a:bodyPr/>
        <a:lstStyle/>
        <a:p>
          <a:r>
            <a:rPr lang="zh-CN" altLang="en-US" dirty="0"/>
            <a:t>复杂特征</a:t>
          </a:r>
        </a:p>
      </dgm:t>
    </dgm:pt>
    <dgm:pt modelId="{0438ECBF-9379-472C-A95E-513D3E8A5A26}" type="parTrans" cxnId="{A6B76E72-BD93-47C6-BC56-AA90C96543F9}">
      <dgm:prSet/>
      <dgm:spPr/>
      <dgm:t>
        <a:bodyPr/>
        <a:lstStyle/>
        <a:p>
          <a:endParaRPr lang="zh-CN" altLang="en-US"/>
        </a:p>
      </dgm:t>
    </dgm:pt>
    <dgm:pt modelId="{190664AB-90F7-46C4-9839-C89F7C305C43}" type="sibTrans" cxnId="{A6B76E72-BD93-47C6-BC56-AA90C96543F9}">
      <dgm:prSet/>
      <dgm:spPr/>
      <dgm:t>
        <a:bodyPr/>
        <a:lstStyle/>
        <a:p>
          <a:endParaRPr lang="zh-CN" altLang="en-US"/>
        </a:p>
      </dgm:t>
    </dgm:pt>
    <dgm:pt modelId="{05E433F0-BCF9-4289-9C52-EFE1CEC1A9D0}">
      <dgm:prSet phldrT="[文本]"/>
      <dgm:spPr/>
      <dgm:t>
        <a:bodyPr/>
        <a:lstStyle/>
        <a:p>
          <a:r>
            <a:rPr lang="zh-CN" altLang="en-US" b="1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b="1">
              <a:solidFill>
                <a:schemeClr val="accent3">
                  <a:lumMod val="60000"/>
                  <a:lumOff val="40000"/>
                </a:schemeClr>
              </a:solidFill>
            </a:rPr>
            <a:t>3</a:t>
          </a:r>
          <a:r>
            <a:rPr lang="zh-CN" altLang="en-US" b="1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/>
            <a:t>：</a:t>
          </a:r>
          <a:endParaRPr lang="zh-CN" altLang="en-US" dirty="0"/>
        </a:p>
      </dgm:t>
    </dgm:pt>
    <dgm:pt modelId="{579D1196-CF08-453C-9E6C-B551EBDD7E1F}" type="parTrans" cxnId="{194B6DB2-1BF2-499E-BFD7-95BF2B0AD20F}">
      <dgm:prSet/>
      <dgm:spPr/>
      <dgm:t>
        <a:bodyPr/>
        <a:lstStyle/>
        <a:p>
          <a:endParaRPr lang="zh-CN" altLang="en-US"/>
        </a:p>
      </dgm:t>
    </dgm:pt>
    <dgm:pt modelId="{333530EC-6E78-4E2C-9B1F-4F15E5DF6115}" type="sibTrans" cxnId="{194B6DB2-1BF2-499E-BFD7-95BF2B0AD20F}">
      <dgm:prSet/>
      <dgm:spPr/>
      <dgm:t>
        <a:bodyPr/>
        <a:lstStyle/>
        <a:p>
          <a:endParaRPr lang="zh-CN" altLang="en-US"/>
        </a:p>
      </dgm:t>
    </dgm:pt>
    <dgm:pt modelId="{5EFE1A67-3385-45DF-92C9-E56ADE37FAFA}">
      <dgm:prSet/>
      <dgm:spPr/>
      <dgm:t>
        <a:bodyPr/>
        <a:lstStyle/>
        <a:p>
          <a:r>
            <a:rPr lang="zh-CN" altLang="en-US"/>
            <a:t>模型大小</a:t>
          </a:r>
          <a:endParaRPr lang="zh-CN" altLang="en-US" dirty="0"/>
        </a:p>
      </dgm:t>
    </dgm:pt>
    <dgm:pt modelId="{BBA435D8-270A-4816-BF70-A08922246936}" type="parTrans" cxnId="{3B26FB56-8F8C-4DED-8666-61B856D23946}">
      <dgm:prSet/>
      <dgm:spPr/>
      <dgm:t>
        <a:bodyPr/>
        <a:lstStyle/>
        <a:p>
          <a:endParaRPr lang="zh-CN" altLang="en-US"/>
        </a:p>
      </dgm:t>
    </dgm:pt>
    <dgm:pt modelId="{9ED80EBA-929A-4B5D-ACA1-E381711ACD66}" type="sibTrans" cxnId="{3B26FB56-8F8C-4DED-8666-61B856D23946}">
      <dgm:prSet/>
      <dgm:spPr/>
      <dgm:t>
        <a:bodyPr/>
        <a:lstStyle/>
        <a:p>
          <a:endParaRPr lang="zh-CN" altLang="en-US"/>
        </a:p>
      </dgm:t>
    </dgm:pt>
    <dgm:pt modelId="{6A41FA2B-193E-4787-9B0C-80F616922697}">
      <dgm:prSet/>
      <dgm:spPr/>
      <dgm:t>
        <a:bodyPr/>
        <a:lstStyle/>
        <a:p>
          <a:r>
            <a:rPr lang="zh-CN" altLang="en-US"/>
            <a:t>未知数据分布</a:t>
          </a:r>
          <a:endParaRPr lang="zh-CN" altLang="en-US" dirty="0"/>
        </a:p>
      </dgm:t>
    </dgm:pt>
    <dgm:pt modelId="{271168AB-4CE1-4DDD-9641-C7301ED3B059}" type="parTrans" cxnId="{6318C5A0-7BAC-4067-B32D-4DF63658EF71}">
      <dgm:prSet/>
      <dgm:spPr/>
      <dgm:t>
        <a:bodyPr/>
        <a:lstStyle/>
        <a:p>
          <a:endParaRPr lang="zh-CN" altLang="en-US"/>
        </a:p>
      </dgm:t>
    </dgm:pt>
    <dgm:pt modelId="{0439A30A-F2D9-46A5-BC4F-5711BF02BFD6}" type="sibTrans" cxnId="{6318C5A0-7BAC-4067-B32D-4DF63658EF71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3" custScaleX="65811">
        <dgm:presLayoutVars>
          <dgm:bulletEnabled val="1"/>
        </dgm:presLayoutVars>
      </dgm:prSet>
      <dgm:spPr/>
    </dgm:pt>
    <dgm:pt modelId="{E26749D9-3F42-4D4A-97AA-703ADE2A78F7}" type="pres">
      <dgm:prSet presAssocID="{D0D1FE92-5827-4718-999C-E7CFD8DEB9C7}" presName="sibTrans" presStyleLbl="sibTrans2D1" presStyleIdx="0" presStyleCnt="2"/>
      <dgm:spPr/>
    </dgm:pt>
    <dgm:pt modelId="{1CB122F5-423E-4996-85C4-F83291B45DBF}" type="pres">
      <dgm:prSet presAssocID="{D0D1FE92-5827-4718-999C-E7CFD8DEB9C7}" presName="connectorText" presStyleLbl="sibTrans2D1" presStyleIdx="0" presStyleCnt="2"/>
      <dgm:spPr/>
    </dgm:pt>
    <dgm:pt modelId="{E7739851-95DE-419B-AFAE-CAB4FDC9EBA1}" type="pres">
      <dgm:prSet presAssocID="{D66DDA5A-35D4-40D4-834A-17199357396B}" presName="node" presStyleLbl="node1" presStyleIdx="1" presStyleCnt="3" custScaleX="62715">
        <dgm:presLayoutVars>
          <dgm:bulletEnabled val="1"/>
        </dgm:presLayoutVars>
      </dgm:prSet>
      <dgm:spPr/>
    </dgm:pt>
    <dgm:pt modelId="{C92D27A6-037A-4352-B74A-88FBCEE6B0DA}" type="pres">
      <dgm:prSet presAssocID="{1EA9D1BD-B0D0-4A9B-8385-D72665FD4CB4}" presName="sibTrans" presStyleLbl="sibTrans2D1" presStyleIdx="1" presStyleCnt="2"/>
      <dgm:spPr/>
    </dgm:pt>
    <dgm:pt modelId="{7913ABC9-AE6A-42FB-ACB2-2611A54362B9}" type="pres">
      <dgm:prSet presAssocID="{1EA9D1BD-B0D0-4A9B-8385-D72665FD4CB4}" presName="connectorText" presStyleLbl="sibTrans2D1" presStyleIdx="1" presStyleCnt="2"/>
      <dgm:spPr/>
    </dgm:pt>
    <dgm:pt modelId="{CA27400D-3B02-4C53-AA33-811DBBEDCF98}" type="pres">
      <dgm:prSet presAssocID="{05E433F0-BCF9-4289-9C52-EFE1CEC1A9D0}" presName="node" presStyleLbl="node1" presStyleIdx="2" presStyleCnt="3" custScaleX="70276">
        <dgm:presLayoutVars>
          <dgm:bulletEnabled val="1"/>
        </dgm:presLayoutVars>
      </dgm:prSet>
      <dgm:spPr/>
    </dgm:pt>
  </dgm:ptLst>
  <dgm:cxnLst>
    <dgm:cxn modelId="{89AAD303-9488-4F42-9690-B17A7408075A}" type="presOf" srcId="{EA953672-91FE-4D5B-99E0-EB07CAE3F69B}" destId="{D7C3856D-47E4-463E-A5EE-4218FC867004}" srcOrd="0" destOrd="1" presId="urn:microsoft.com/office/officeart/2005/8/layout/process1"/>
    <dgm:cxn modelId="{18F34E17-A14C-4083-AF73-189E69A5AE6E}" type="presOf" srcId="{1EA9D1BD-B0D0-4A9B-8385-D72665FD4CB4}" destId="{C92D27A6-037A-4352-B74A-88FBCEE6B0DA}" srcOrd="0" destOrd="0" presId="urn:microsoft.com/office/officeart/2005/8/layout/process1"/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0D38A519-72A2-4E2A-AA81-7BFC70F9C734}" type="presOf" srcId="{42A34627-BDC9-491E-B197-E540C35B6C18}" destId="{E7739851-95DE-419B-AFAE-CAB4FDC9EBA1}" srcOrd="0" destOrd="2" presId="urn:microsoft.com/office/officeart/2005/8/layout/process1"/>
    <dgm:cxn modelId="{21F3D62B-0C1A-44C8-8E20-3A35ACB2FF89}" type="presOf" srcId="{F6B1C4D3-8839-4EB8-BE76-3CCD20A7AD7E}" destId="{D7C3856D-47E4-463E-A5EE-4218FC867004}" srcOrd="0" destOrd="2" presId="urn:microsoft.com/office/officeart/2005/8/layout/process1"/>
    <dgm:cxn modelId="{2546F32D-3242-4395-BB6B-D01F932DCC3A}" type="presOf" srcId="{D66DDA5A-35D4-40D4-834A-17199357396B}" destId="{E7739851-95DE-419B-AFAE-CAB4FDC9EBA1}" srcOrd="0" destOrd="0" presId="urn:microsoft.com/office/officeart/2005/8/layout/process1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5C665D3E-2026-455B-B1C3-B48E2D05C7AB}" type="presOf" srcId="{D0D1FE92-5827-4718-999C-E7CFD8DEB9C7}" destId="{E26749D9-3F42-4D4A-97AA-703ADE2A78F7}" srcOrd="0" destOrd="0" presId="urn:microsoft.com/office/officeart/2005/8/layout/process1"/>
    <dgm:cxn modelId="{42A5F766-0FC5-4309-840D-04ABD0704E85}" srcId="{D7BD3953-4F38-40E7-9A54-F63795B03BA6}" destId="{F6B1C4D3-8839-4EB8-BE76-3CCD20A7AD7E}" srcOrd="1" destOrd="0" parTransId="{BBC86EE5-23A2-465C-91E0-FD243326D4DD}" sibTransId="{7AAFC842-5D92-49C5-8868-79E5381056D9}"/>
    <dgm:cxn modelId="{309F524B-F123-4B1C-A631-6E478099EF83}" type="presOf" srcId="{6A41FA2B-193E-4787-9B0C-80F616922697}" destId="{CA27400D-3B02-4C53-AA33-811DBBEDCF98}" srcOrd="0" destOrd="2" presId="urn:microsoft.com/office/officeart/2005/8/layout/process1"/>
    <dgm:cxn modelId="{76E3B170-DAF3-4740-9634-7FF670FCA363}" type="presOf" srcId="{5EFE1A67-3385-45DF-92C9-E56ADE37FAFA}" destId="{CA27400D-3B02-4C53-AA33-811DBBEDCF98}" srcOrd="0" destOrd="1" presId="urn:microsoft.com/office/officeart/2005/8/layout/process1"/>
    <dgm:cxn modelId="{A6B76E72-BD93-47C6-BC56-AA90C96543F9}" srcId="{D66DDA5A-35D4-40D4-834A-17199357396B}" destId="{42A34627-BDC9-491E-B197-E540C35B6C18}" srcOrd="1" destOrd="0" parTransId="{0438ECBF-9379-472C-A95E-513D3E8A5A26}" sibTransId="{190664AB-90F7-46C4-9839-C89F7C305C43}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3B26FB56-8F8C-4DED-8666-61B856D23946}" srcId="{05E433F0-BCF9-4289-9C52-EFE1CEC1A9D0}" destId="{5EFE1A67-3385-45DF-92C9-E56ADE37FAFA}" srcOrd="0" destOrd="0" parTransId="{BBA435D8-270A-4816-BF70-A08922246936}" sibTransId="{9ED80EBA-929A-4B5D-ACA1-E381711ACD66}"/>
    <dgm:cxn modelId="{9747D79C-2611-447B-B892-4DA19D5B8BED}" type="presOf" srcId="{1EA9D1BD-B0D0-4A9B-8385-D72665FD4CB4}" destId="{7913ABC9-AE6A-42FB-ACB2-2611A54362B9}" srcOrd="1" destOrd="0" presId="urn:microsoft.com/office/officeart/2005/8/layout/process1"/>
    <dgm:cxn modelId="{6318C5A0-7BAC-4067-B32D-4DF63658EF71}" srcId="{05E433F0-BCF9-4289-9C52-EFE1CEC1A9D0}" destId="{6A41FA2B-193E-4787-9B0C-80F616922697}" srcOrd="1" destOrd="0" parTransId="{271168AB-4CE1-4DDD-9641-C7301ED3B059}" sibTransId="{0439A30A-F2D9-46A5-BC4F-5711BF02BFD6}"/>
    <dgm:cxn modelId="{8E2204A3-A5DC-4B25-BFA8-451499107C8F}" type="presOf" srcId="{D0D1FE92-5827-4718-999C-E7CFD8DEB9C7}" destId="{1CB122F5-423E-4996-85C4-F83291B45DBF}" srcOrd="1" destOrd="0" presId="urn:microsoft.com/office/officeart/2005/8/layout/process1"/>
    <dgm:cxn modelId="{3E390FA7-F35D-4752-84BB-88E4D07699BE}" type="presOf" srcId="{05E433F0-BCF9-4289-9C52-EFE1CEC1A9D0}" destId="{CA27400D-3B02-4C53-AA33-811DBBEDCF98}" srcOrd="0" destOrd="0" presId="urn:microsoft.com/office/officeart/2005/8/layout/process1"/>
    <dgm:cxn modelId="{8F65F4AA-8789-4BDB-A804-CC0BD0FD14C0}" srcId="{A3B63A5C-C7BA-4AD5-8760-32BAA6DC93CC}" destId="{D66DDA5A-35D4-40D4-834A-17199357396B}" srcOrd="1" destOrd="0" parTransId="{7947B35B-F4B6-49E7-A7F1-5B4BE2209208}" sibTransId="{1EA9D1BD-B0D0-4A9B-8385-D72665FD4CB4}"/>
    <dgm:cxn modelId="{194B6DB2-1BF2-499E-BFD7-95BF2B0AD20F}" srcId="{A3B63A5C-C7BA-4AD5-8760-32BAA6DC93CC}" destId="{05E433F0-BCF9-4289-9C52-EFE1CEC1A9D0}" srcOrd="2" destOrd="0" parTransId="{579D1196-CF08-453C-9E6C-B551EBDD7E1F}" sibTransId="{333530EC-6E78-4E2C-9B1F-4F15E5DF6115}"/>
    <dgm:cxn modelId="{421F90C4-956E-478B-BE8D-5B893E59F663}" srcId="{D7BD3953-4F38-40E7-9A54-F63795B03BA6}" destId="{EA953672-91FE-4D5B-99E0-EB07CAE3F69B}" srcOrd="0" destOrd="0" parTransId="{2B192A07-531C-4DCA-B745-42F333D3EA00}" sibTransId="{CA777F15-72BF-42C9-B380-BEB56AB4BA88}"/>
    <dgm:cxn modelId="{F064B1DF-707F-4EB4-BDCA-96002BC9AEF7}" srcId="{D66DDA5A-35D4-40D4-834A-17199357396B}" destId="{A0360D38-027F-4881-A6AB-F9DAE34BF9D4}" srcOrd="0" destOrd="0" parTransId="{65C5D39E-5294-4B68-AFDA-7B1429AE9692}" sibTransId="{D97E33DE-92B2-4E62-B8F9-637C3A80AE76}"/>
    <dgm:cxn modelId="{5C1775E1-1E58-4301-8608-A79473CE4A14}" type="presOf" srcId="{A0360D38-027F-4881-A6AB-F9DAE34BF9D4}" destId="{E7739851-95DE-419B-AFAE-CAB4FDC9EBA1}" srcOrd="0" destOrd="1" presId="urn:microsoft.com/office/officeart/2005/8/layout/process1"/>
    <dgm:cxn modelId="{7B0457D5-9BAF-4BD7-8567-2950A70290C9}" type="presParOf" srcId="{D3CE0EDA-BD13-451A-9709-260C7A0D63D9}" destId="{D7C3856D-47E4-463E-A5EE-4218FC867004}" srcOrd="0" destOrd="0" presId="urn:microsoft.com/office/officeart/2005/8/layout/process1"/>
    <dgm:cxn modelId="{6F0DABBF-4D5A-4E0F-9694-85741C0AB2FD}" type="presParOf" srcId="{D3CE0EDA-BD13-451A-9709-260C7A0D63D9}" destId="{E26749D9-3F42-4D4A-97AA-703ADE2A78F7}" srcOrd="1" destOrd="0" presId="urn:microsoft.com/office/officeart/2005/8/layout/process1"/>
    <dgm:cxn modelId="{A3D85505-13CB-4E5A-926D-9736858D4BB2}" type="presParOf" srcId="{E26749D9-3F42-4D4A-97AA-703ADE2A78F7}" destId="{1CB122F5-423E-4996-85C4-F83291B45DBF}" srcOrd="0" destOrd="0" presId="urn:microsoft.com/office/officeart/2005/8/layout/process1"/>
    <dgm:cxn modelId="{22F03EF4-5253-4E38-B5E0-9DE97B60324C}" type="presParOf" srcId="{D3CE0EDA-BD13-451A-9709-260C7A0D63D9}" destId="{E7739851-95DE-419B-AFAE-CAB4FDC9EBA1}" srcOrd="2" destOrd="0" presId="urn:microsoft.com/office/officeart/2005/8/layout/process1"/>
    <dgm:cxn modelId="{68A6D3C7-511D-420D-895C-81D69A5EBA0C}" type="presParOf" srcId="{D3CE0EDA-BD13-451A-9709-260C7A0D63D9}" destId="{C92D27A6-037A-4352-B74A-88FBCEE6B0DA}" srcOrd="3" destOrd="0" presId="urn:microsoft.com/office/officeart/2005/8/layout/process1"/>
    <dgm:cxn modelId="{87A02B86-3CEA-4ADF-BFED-62337EC9D1B8}" type="presParOf" srcId="{C92D27A6-037A-4352-B74A-88FBCEE6B0DA}" destId="{7913ABC9-AE6A-42FB-ACB2-2611A54362B9}" srcOrd="0" destOrd="0" presId="urn:microsoft.com/office/officeart/2005/8/layout/process1"/>
    <dgm:cxn modelId="{D9FC80D3-526F-49D8-AD08-B24C35EDA31C}" type="presParOf" srcId="{D3CE0EDA-BD13-451A-9709-260C7A0D63D9}" destId="{CA27400D-3B02-4C53-AA33-811DBBEDCF9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/>
      <dgm:spPr/>
      <dgm:t>
        <a:bodyPr/>
        <a:lstStyle/>
        <a:p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rPr>
            <a:t>3</a:t>
          </a:r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66DDA5A-35D4-40D4-834A-17199357396B}">
      <dgm:prSet phldrT="[文本]"/>
      <dgm:spPr/>
      <dgm:t>
        <a:bodyPr/>
        <a:lstStyle/>
        <a:p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解决办法</a:t>
          </a:r>
          <a:r>
            <a:rPr lang="zh-CN" altLang="en-US" dirty="0"/>
            <a:t>：</a:t>
          </a:r>
        </a:p>
      </dgm:t>
    </dgm:pt>
    <dgm:pt modelId="{7947B35B-F4B6-49E7-A7F1-5B4BE2209208}" type="parTrans" cxnId="{8F65F4AA-8789-4BDB-A804-CC0BD0FD14C0}">
      <dgm:prSet/>
      <dgm:spPr/>
      <dgm:t>
        <a:bodyPr/>
        <a:lstStyle/>
        <a:p>
          <a:endParaRPr lang="zh-CN" altLang="en-US"/>
        </a:p>
      </dgm:t>
    </dgm:pt>
    <dgm:pt modelId="{1EA9D1BD-B0D0-4A9B-8385-D72665FD4CB4}" type="sibTrans" cxnId="{8F65F4AA-8789-4BDB-A804-CC0BD0FD14C0}">
      <dgm:prSet/>
      <dgm:spPr/>
      <dgm:t>
        <a:bodyPr/>
        <a:lstStyle/>
        <a:p>
          <a:endParaRPr lang="zh-CN" altLang="en-US"/>
        </a:p>
      </dgm:t>
    </dgm:pt>
    <dgm:pt modelId="{D08ABD4A-D56C-4451-859B-B7F0F7B14FA0}">
      <dgm:prSet/>
      <dgm:spPr/>
      <dgm:t>
        <a:bodyPr/>
        <a:lstStyle/>
        <a:p>
          <a:r>
            <a:rPr lang="zh-CN" altLang="en-US" dirty="0"/>
            <a:t>模型大小</a:t>
          </a:r>
        </a:p>
      </dgm:t>
    </dgm:pt>
    <dgm:pt modelId="{B427FECF-8263-495C-8BC0-3B9D79B18BF7}" type="parTrans" cxnId="{AC5CE747-3BFD-4D67-BC01-ED7BF733E918}">
      <dgm:prSet/>
      <dgm:spPr/>
      <dgm:t>
        <a:bodyPr/>
        <a:lstStyle/>
        <a:p>
          <a:endParaRPr lang="zh-CN" altLang="en-US"/>
        </a:p>
      </dgm:t>
    </dgm:pt>
    <dgm:pt modelId="{E5E81A76-4774-4B0C-BB6A-672E1D1256B9}" type="sibTrans" cxnId="{AC5CE747-3BFD-4D67-BC01-ED7BF733E918}">
      <dgm:prSet/>
      <dgm:spPr/>
      <dgm:t>
        <a:bodyPr/>
        <a:lstStyle/>
        <a:p>
          <a:endParaRPr lang="zh-CN" altLang="en-US"/>
        </a:p>
      </dgm:t>
    </dgm:pt>
    <dgm:pt modelId="{7A59AC08-6A4C-49EB-B349-5B7C0D2921FD}">
      <dgm:prSet/>
      <dgm:spPr/>
      <dgm:t>
        <a:bodyPr/>
        <a:lstStyle/>
        <a:p>
          <a:r>
            <a:rPr lang="zh-CN" altLang="en-US" dirty="0"/>
            <a:t>知识蒸馏</a:t>
          </a:r>
        </a:p>
      </dgm:t>
    </dgm:pt>
    <dgm:pt modelId="{10FA16AC-4DDA-4F77-B320-3EA544DDE154}" type="parTrans" cxnId="{2CF12E52-607C-4279-935A-7CA49BAAD1B0}">
      <dgm:prSet/>
      <dgm:spPr/>
      <dgm:t>
        <a:bodyPr/>
        <a:lstStyle/>
        <a:p>
          <a:endParaRPr lang="zh-CN" altLang="en-US"/>
        </a:p>
      </dgm:t>
    </dgm:pt>
    <dgm:pt modelId="{0F28D5F5-6F34-4920-977F-B4D3F9C83FC9}" type="sibTrans" cxnId="{2CF12E52-607C-4279-935A-7CA49BAAD1B0}">
      <dgm:prSet/>
      <dgm:spPr/>
      <dgm:t>
        <a:bodyPr/>
        <a:lstStyle/>
        <a:p>
          <a:endParaRPr lang="zh-CN" altLang="en-US"/>
        </a:p>
      </dgm:t>
    </dgm:pt>
    <dgm:pt modelId="{96BD4E35-FBA8-4FF3-917B-2447CC3B6574}">
      <dgm:prSet/>
      <dgm:spPr/>
      <dgm:t>
        <a:bodyPr/>
        <a:lstStyle/>
        <a:p>
          <a:r>
            <a:rPr lang="zh-CN" altLang="en-US" dirty="0"/>
            <a:t>伪标签</a:t>
          </a:r>
        </a:p>
      </dgm:t>
    </dgm:pt>
    <dgm:pt modelId="{B7B91737-8F0D-4C42-8813-96C3260B03B4}" type="parTrans" cxnId="{2C0CB6DA-D04B-4D60-A31A-FCEC3ADB2A3A}">
      <dgm:prSet/>
      <dgm:spPr/>
      <dgm:t>
        <a:bodyPr/>
        <a:lstStyle/>
        <a:p>
          <a:endParaRPr lang="zh-CN" altLang="en-US"/>
        </a:p>
      </dgm:t>
    </dgm:pt>
    <dgm:pt modelId="{F10FCFFF-0449-4B24-9505-9B35090B7E55}" type="sibTrans" cxnId="{2C0CB6DA-D04B-4D60-A31A-FCEC3ADB2A3A}">
      <dgm:prSet/>
      <dgm:spPr/>
      <dgm:t>
        <a:bodyPr/>
        <a:lstStyle/>
        <a:p>
          <a:endParaRPr lang="zh-CN" altLang="en-US"/>
        </a:p>
      </dgm:t>
    </dgm:pt>
    <dgm:pt modelId="{B0D95B5C-7D87-4541-97A8-800316550BB7}">
      <dgm:prSet/>
      <dgm:spPr/>
      <dgm:t>
        <a:bodyPr/>
        <a:lstStyle/>
        <a:p>
          <a:r>
            <a:rPr lang="zh-CN" altLang="en-US" dirty="0"/>
            <a:t>未知数据分布</a:t>
          </a:r>
        </a:p>
      </dgm:t>
    </dgm:pt>
    <dgm:pt modelId="{CDD34B97-8500-439C-9FEF-D436001D0FE5}" type="parTrans" cxnId="{C8C535D2-708E-4EF4-A4B5-1AEC58C694DE}">
      <dgm:prSet/>
      <dgm:spPr/>
      <dgm:t>
        <a:bodyPr/>
        <a:lstStyle/>
        <a:p>
          <a:endParaRPr lang="zh-CN" altLang="en-US"/>
        </a:p>
      </dgm:t>
    </dgm:pt>
    <dgm:pt modelId="{1FC3E0C5-027A-40D3-BEBA-B765AE030118}" type="sibTrans" cxnId="{C8C535D2-708E-4EF4-A4B5-1AEC58C694DE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2" custScaleX="65811">
        <dgm:presLayoutVars>
          <dgm:bulletEnabled val="1"/>
        </dgm:presLayoutVars>
      </dgm:prSet>
      <dgm:spPr/>
    </dgm:pt>
    <dgm:pt modelId="{E26749D9-3F42-4D4A-97AA-703ADE2A78F7}" type="pres">
      <dgm:prSet presAssocID="{D0D1FE92-5827-4718-999C-E7CFD8DEB9C7}" presName="sibTrans" presStyleLbl="sibTrans2D1" presStyleIdx="0" presStyleCnt="1"/>
      <dgm:spPr/>
    </dgm:pt>
    <dgm:pt modelId="{1CB122F5-423E-4996-85C4-F83291B45DBF}" type="pres">
      <dgm:prSet presAssocID="{D0D1FE92-5827-4718-999C-E7CFD8DEB9C7}" presName="connectorText" presStyleLbl="sibTrans2D1" presStyleIdx="0" presStyleCnt="1"/>
      <dgm:spPr/>
    </dgm:pt>
    <dgm:pt modelId="{E7739851-95DE-419B-AFAE-CAB4FDC9EBA1}" type="pres">
      <dgm:prSet presAssocID="{D66DDA5A-35D4-40D4-834A-17199357396B}" presName="node" presStyleLbl="node1" presStyleIdx="1" presStyleCnt="2" custScaleX="62715">
        <dgm:presLayoutVars>
          <dgm:bulletEnabled val="1"/>
        </dgm:presLayoutVars>
      </dgm:prSet>
      <dgm:spPr/>
    </dgm:pt>
  </dgm:ptLst>
  <dgm:cxnLst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2546F32D-3242-4395-BB6B-D01F932DCC3A}" type="presOf" srcId="{D66DDA5A-35D4-40D4-834A-17199357396B}" destId="{E7739851-95DE-419B-AFAE-CAB4FDC9EBA1}" srcOrd="0" destOrd="0" presId="urn:microsoft.com/office/officeart/2005/8/layout/process1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5C665D3E-2026-455B-B1C3-B48E2D05C7AB}" type="presOf" srcId="{D0D1FE92-5827-4718-999C-E7CFD8DEB9C7}" destId="{E26749D9-3F42-4D4A-97AA-703ADE2A78F7}" srcOrd="0" destOrd="0" presId="urn:microsoft.com/office/officeart/2005/8/layout/process1"/>
    <dgm:cxn modelId="{97C12244-8934-4945-8F5B-3BB1FE2B8696}" type="presOf" srcId="{96BD4E35-FBA8-4FF3-917B-2447CC3B6574}" destId="{E7739851-95DE-419B-AFAE-CAB4FDC9EBA1}" srcOrd="0" destOrd="2" presId="urn:microsoft.com/office/officeart/2005/8/layout/process1"/>
    <dgm:cxn modelId="{AC5CE747-3BFD-4D67-BC01-ED7BF733E918}" srcId="{D7BD3953-4F38-40E7-9A54-F63795B03BA6}" destId="{D08ABD4A-D56C-4451-859B-B7F0F7B14FA0}" srcOrd="0" destOrd="0" parTransId="{B427FECF-8263-495C-8BC0-3B9D79B18BF7}" sibTransId="{E5E81A76-4774-4B0C-BB6A-672E1D1256B9}"/>
    <dgm:cxn modelId="{2CF12E52-607C-4279-935A-7CA49BAAD1B0}" srcId="{D66DDA5A-35D4-40D4-834A-17199357396B}" destId="{7A59AC08-6A4C-49EB-B349-5B7C0D2921FD}" srcOrd="0" destOrd="0" parTransId="{10FA16AC-4DDA-4F77-B320-3EA544DDE154}" sibTransId="{0F28D5F5-6F34-4920-977F-B4D3F9C83FC9}"/>
    <dgm:cxn modelId="{51C53674-17A9-4F07-9397-42663837D5E7}" type="presOf" srcId="{D08ABD4A-D56C-4451-859B-B7F0F7B14FA0}" destId="{D7C3856D-47E4-463E-A5EE-4218FC867004}" srcOrd="0" destOrd="1" presId="urn:microsoft.com/office/officeart/2005/8/layout/process1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6726569F-72D7-4A47-B66F-2AF0B76A9731}" type="presOf" srcId="{B0D95B5C-7D87-4541-97A8-800316550BB7}" destId="{D7C3856D-47E4-463E-A5EE-4218FC867004}" srcOrd="0" destOrd="2" presId="urn:microsoft.com/office/officeart/2005/8/layout/process1"/>
    <dgm:cxn modelId="{8E2204A3-A5DC-4B25-BFA8-451499107C8F}" type="presOf" srcId="{D0D1FE92-5827-4718-999C-E7CFD8DEB9C7}" destId="{1CB122F5-423E-4996-85C4-F83291B45DBF}" srcOrd="1" destOrd="0" presId="urn:microsoft.com/office/officeart/2005/8/layout/process1"/>
    <dgm:cxn modelId="{8F65F4AA-8789-4BDB-A804-CC0BD0FD14C0}" srcId="{A3B63A5C-C7BA-4AD5-8760-32BAA6DC93CC}" destId="{D66DDA5A-35D4-40D4-834A-17199357396B}" srcOrd="1" destOrd="0" parTransId="{7947B35B-F4B6-49E7-A7F1-5B4BE2209208}" sibTransId="{1EA9D1BD-B0D0-4A9B-8385-D72665FD4CB4}"/>
    <dgm:cxn modelId="{E3A23AAF-2B07-4733-B7FA-9AEAF7217762}" type="presOf" srcId="{7A59AC08-6A4C-49EB-B349-5B7C0D2921FD}" destId="{E7739851-95DE-419B-AFAE-CAB4FDC9EBA1}" srcOrd="0" destOrd="1" presId="urn:microsoft.com/office/officeart/2005/8/layout/process1"/>
    <dgm:cxn modelId="{C8C535D2-708E-4EF4-A4B5-1AEC58C694DE}" srcId="{D7BD3953-4F38-40E7-9A54-F63795B03BA6}" destId="{B0D95B5C-7D87-4541-97A8-800316550BB7}" srcOrd="1" destOrd="0" parTransId="{CDD34B97-8500-439C-9FEF-D436001D0FE5}" sibTransId="{1FC3E0C5-027A-40D3-BEBA-B765AE030118}"/>
    <dgm:cxn modelId="{2C0CB6DA-D04B-4D60-A31A-FCEC3ADB2A3A}" srcId="{D66DDA5A-35D4-40D4-834A-17199357396B}" destId="{96BD4E35-FBA8-4FF3-917B-2447CC3B6574}" srcOrd="1" destOrd="0" parTransId="{B7B91737-8F0D-4C42-8813-96C3260B03B4}" sibTransId="{F10FCFFF-0449-4B24-9505-9B35090B7E55}"/>
    <dgm:cxn modelId="{7B0457D5-9BAF-4BD7-8567-2950A70290C9}" type="presParOf" srcId="{D3CE0EDA-BD13-451A-9709-260C7A0D63D9}" destId="{D7C3856D-47E4-463E-A5EE-4218FC867004}" srcOrd="0" destOrd="0" presId="urn:microsoft.com/office/officeart/2005/8/layout/process1"/>
    <dgm:cxn modelId="{6F0DABBF-4D5A-4E0F-9694-85741C0AB2FD}" type="presParOf" srcId="{D3CE0EDA-BD13-451A-9709-260C7A0D63D9}" destId="{E26749D9-3F42-4D4A-97AA-703ADE2A78F7}" srcOrd="1" destOrd="0" presId="urn:microsoft.com/office/officeart/2005/8/layout/process1"/>
    <dgm:cxn modelId="{A3D85505-13CB-4E5A-926D-9736858D4BB2}" type="presParOf" srcId="{E26749D9-3F42-4D4A-97AA-703ADE2A78F7}" destId="{1CB122F5-423E-4996-85C4-F83291B45DBF}" srcOrd="0" destOrd="0" presId="urn:microsoft.com/office/officeart/2005/8/layout/process1"/>
    <dgm:cxn modelId="{22F03EF4-5253-4E38-B5E0-9DE97B60324C}" type="presParOf" srcId="{D3CE0EDA-BD13-451A-9709-260C7A0D63D9}" destId="{E7739851-95DE-419B-AFAE-CAB4FDC9EBA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 custT="1"/>
      <dgm:spPr/>
      <dgm:t>
        <a:bodyPr/>
        <a:lstStyle/>
        <a:p>
          <a:r>
            <a:rPr lang="zh-CN" altLang="en-US" sz="4000" b="1" dirty="0">
              <a:solidFill>
                <a:schemeClr val="accent3">
                  <a:lumMod val="60000"/>
                  <a:lumOff val="40000"/>
                </a:schemeClr>
              </a:solidFill>
            </a:rPr>
            <a:t>知识蒸馏</a:t>
          </a:r>
          <a:r>
            <a:rPr lang="zh-CN" altLang="en-US" sz="4000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0B938C43-0BF4-4C15-8C64-937A67D5EED1}">
      <dgm:prSet custT="1"/>
      <dgm:spPr/>
      <dgm:t>
        <a:bodyPr/>
        <a:lstStyle/>
        <a:p>
          <a:r>
            <a:rPr lang="en-US" altLang="zh-CN" sz="3600" dirty="0"/>
            <a:t>Ensemble-Distillation</a:t>
          </a:r>
          <a:endParaRPr lang="en-US" altLang="zh-CN" sz="4000" dirty="0"/>
        </a:p>
      </dgm:t>
    </dgm:pt>
    <dgm:pt modelId="{5F015012-671A-43B0-9BEB-E6853D637F8D}" type="sib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E5569FD8-E3F6-4DFD-A432-60C09D9EAFDC}" type="par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F1AC420E-B85E-4E2D-9EF3-89A8FAE55383}">
      <dgm:prSet/>
      <dgm:spPr/>
      <dgm:t>
        <a:bodyPr/>
        <a:lstStyle/>
        <a:p>
          <a:r>
            <a:rPr lang="zh-CN" altLang="en-US" sz="4000" dirty="0"/>
            <a:t>集成蒸馏</a:t>
          </a:r>
        </a:p>
      </dgm:t>
    </dgm:pt>
    <dgm:pt modelId="{A9D4B5A8-36BE-4C35-A104-B610E5C51755}" type="parTrans" cxnId="{B8F6886C-8072-4E20-9A24-7A6013A61D56}">
      <dgm:prSet/>
      <dgm:spPr/>
      <dgm:t>
        <a:bodyPr/>
        <a:lstStyle/>
        <a:p>
          <a:endParaRPr lang="zh-CN" altLang="en-US"/>
        </a:p>
      </dgm:t>
    </dgm:pt>
    <dgm:pt modelId="{3E0FBA36-27F3-41B0-A135-8921AC2853B8}" type="sibTrans" cxnId="{B8F6886C-8072-4E20-9A24-7A6013A61D56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1" custScaleX="83228" custLinFactNeighborX="-5327">
        <dgm:presLayoutVars>
          <dgm:bulletEnabled val="1"/>
        </dgm:presLayoutVars>
      </dgm:prSet>
      <dgm:spPr/>
    </dgm:pt>
  </dgm:ptLst>
  <dgm:cxnLst>
    <dgm:cxn modelId="{783FF40D-259C-4BE0-8EFC-B0B7EC3786DA}" srcId="{D7BD3953-4F38-40E7-9A54-F63795B03BA6}" destId="{0B938C43-0BF4-4C15-8C64-937A67D5EED1}" srcOrd="1" destOrd="0" parTransId="{E5569FD8-E3F6-4DFD-A432-60C09D9EAFDC}" sibTransId="{5F015012-671A-43B0-9BEB-E6853D637F8D}"/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B8F6886C-8072-4E20-9A24-7A6013A61D56}" srcId="{D7BD3953-4F38-40E7-9A54-F63795B03BA6}" destId="{F1AC420E-B85E-4E2D-9EF3-89A8FAE55383}" srcOrd="0" destOrd="0" parTransId="{A9D4B5A8-36BE-4C35-A104-B610E5C51755}" sibTransId="{3E0FBA36-27F3-41B0-A135-8921AC2853B8}"/>
    <dgm:cxn modelId="{B5BEC84F-7F98-4DF2-BDD3-3EB90FD4EE93}" type="presOf" srcId="{0B938C43-0BF4-4C15-8C64-937A67D5EED1}" destId="{D7C3856D-47E4-463E-A5EE-4218FC867004}" srcOrd="0" destOrd="2" presId="urn:microsoft.com/office/officeart/2005/8/layout/process1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75EA5AC0-9C0D-4084-A449-C8AEED8F6529}" type="presOf" srcId="{F1AC420E-B85E-4E2D-9EF3-89A8FAE55383}" destId="{D7C3856D-47E4-463E-A5EE-4218FC867004}" srcOrd="0" destOrd="1" presId="urn:microsoft.com/office/officeart/2005/8/layout/process1"/>
    <dgm:cxn modelId="{7B0457D5-9BAF-4BD7-8567-2950A70290C9}" type="presParOf" srcId="{D3CE0EDA-BD13-451A-9709-260C7A0D63D9}" destId="{D7C3856D-47E4-463E-A5EE-4218FC86700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 custT="1"/>
      <dgm:spPr/>
      <dgm:t>
        <a:bodyPr/>
        <a:lstStyle/>
        <a:p>
          <a:r>
            <a:rPr lang="zh-CN" altLang="en-US" sz="4000" b="1" dirty="0">
              <a:solidFill>
                <a:schemeClr val="accent3">
                  <a:lumMod val="60000"/>
                  <a:lumOff val="40000"/>
                </a:schemeClr>
              </a:solidFill>
            </a:rPr>
            <a:t>知识蒸馏</a:t>
          </a:r>
          <a:r>
            <a:rPr lang="zh-CN" altLang="en-US" sz="4000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0B938C43-0BF4-4C15-8C64-937A67D5EED1}">
      <dgm:prSet custT="1"/>
      <dgm:spPr/>
      <dgm:t>
        <a:bodyPr/>
        <a:lstStyle/>
        <a:p>
          <a:r>
            <a:rPr lang="en-US" altLang="zh-CN" sz="3600" dirty="0"/>
            <a:t>Ensemble-Distillation</a:t>
          </a:r>
          <a:endParaRPr lang="en-US" altLang="zh-CN" sz="4000" dirty="0"/>
        </a:p>
      </dgm:t>
    </dgm:pt>
    <dgm:pt modelId="{5F015012-671A-43B0-9BEB-E6853D637F8D}" type="sib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E5569FD8-E3F6-4DFD-A432-60C09D9EAFDC}" type="par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F1AC420E-B85E-4E2D-9EF3-89A8FAE55383}">
      <dgm:prSet/>
      <dgm:spPr/>
      <dgm:t>
        <a:bodyPr/>
        <a:lstStyle/>
        <a:p>
          <a:r>
            <a:rPr lang="zh-CN" altLang="en-US" sz="4000" dirty="0"/>
            <a:t>集成蒸馏</a:t>
          </a:r>
        </a:p>
      </dgm:t>
    </dgm:pt>
    <dgm:pt modelId="{A9D4B5A8-36BE-4C35-A104-B610E5C51755}" type="parTrans" cxnId="{B8F6886C-8072-4E20-9A24-7A6013A61D56}">
      <dgm:prSet/>
      <dgm:spPr/>
      <dgm:t>
        <a:bodyPr/>
        <a:lstStyle/>
        <a:p>
          <a:endParaRPr lang="zh-CN" altLang="en-US"/>
        </a:p>
      </dgm:t>
    </dgm:pt>
    <dgm:pt modelId="{3E0FBA36-27F3-41B0-A135-8921AC2853B8}" type="sibTrans" cxnId="{B8F6886C-8072-4E20-9A24-7A6013A61D56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1" custScaleX="83228" custLinFactNeighborX="-5327">
        <dgm:presLayoutVars>
          <dgm:bulletEnabled val="1"/>
        </dgm:presLayoutVars>
      </dgm:prSet>
      <dgm:spPr/>
    </dgm:pt>
  </dgm:ptLst>
  <dgm:cxnLst>
    <dgm:cxn modelId="{783FF40D-259C-4BE0-8EFC-B0B7EC3786DA}" srcId="{D7BD3953-4F38-40E7-9A54-F63795B03BA6}" destId="{0B938C43-0BF4-4C15-8C64-937A67D5EED1}" srcOrd="1" destOrd="0" parTransId="{E5569FD8-E3F6-4DFD-A432-60C09D9EAFDC}" sibTransId="{5F015012-671A-43B0-9BEB-E6853D637F8D}"/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B8F6886C-8072-4E20-9A24-7A6013A61D56}" srcId="{D7BD3953-4F38-40E7-9A54-F63795B03BA6}" destId="{F1AC420E-B85E-4E2D-9EF3-89A8FAE55383}" srcOrd="0" destOrd="0" parTransId="{A9D4B5A8-36BE-4C35-A104-B610E5C51755}" sibTransId="{3E0FBA36-27F3-41B0-A135-8921AC2853B8}"/>
    <dgm:cxn modelId="{B5BEC84F-7F98-4DF2-BDD3-3EB90FD4EE93}" type="presOf" srcId="{0B938C43-0BF4-4C15-8C64-937A67D5EED1}" destId="{D7C3856D-47E4-463E-A5EE-4218FC867004}" srcOrd="0" destOrd="2" presId="urn:microsoft.com/office/officeart/2005/8/layout/process1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75EA5AC0-9C0D-4084-A449-C8AEED8F6529}" type="presOf" srcId="{F1AC420E-B85E-4E2D-9EF3-89A8FAE55383}" destId="{D7C3856D-47E4-463E-A5EE-4218FC867004}" srcOrd="0" destOrd="1" presId="urn:microsoft.com/office/officeart/2005/8/layout/process1"/>
    <dgm:cxn modelId="{7B0457D5-9BAF-4BD7-8567-2950A70290C9}" type="presParOf" srcId="{D3CE0EDA-BD13-451A-9709-260C7A0D63D9}" destId="{D7C3856D-47E4-463E-A5EE-4218FC86700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 custT="1"/>
      <dgm:spPr/>
      <dgm:t>
        <a:bodyPr/>
        <a:lstStyle/>
        <a:p>
          <a:r>
            <a:rPr lang="zh-CN" altLang="en-US" sz="2400" b="1" dirty="0">
              <a:solidFill>
                <a:schemeClr val="accent3">
                  <a:lumMod val="60000"/>
                  <a:lumOff val="40000"/>
                </a:schemeClr>
              </a:solidFill>
            </a:rPr>
            <a:t>伪标签</a:t>
          </a:r>
          <a:r>
            <a:rPr lang="zh-CN" altLang="en-US" sz="2400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E6D6ECF5-8D6D-4F04-BD27-AA2B393C3152}">
      <dgm:prSet phldrT="[文本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2400" dirty="0"/>
            <a:t>在测试集上使用融合特征作为伪标签</a:t>
          </a:r>
        </a:p>
      </dgm:t>
    </dgm:pt>
    <dgm:pt modelId="{CC2DD21D-C82C-4B7B-9EE5-CAEFC64C2846}" type="parTrans" cxnId="{C550FB52-89E4-424E-8EEF-72CDBBC3B00F}">
      <dgm:prSet/>
      <dgm:spPr/>
      <dgm:t>
        <a:bodyPr/>
        <a:lstStyle/>
        <a:p>
          <a:endParaRPr lang="zh-CN" altLang="en-US"/>
        </a:p>
      </dgm:t>
    </dgm:pt>
    <dgm:pt modelId="{A05863D0-E90D-442E-9E8A-5F5D88A564A0}" type="sibTrans" cxnId="{C550FB52-89E4-424E-8EEF-72CDBBC3B00F}">
      <dgm:prSet/>
      <dgm:spPr/>
      <dgm:t>
        <a:bodyPr/>
        <a:lstStyle/>
        <a:p>
          <a:endParaRPr lang="zh-CN" altLang="en-US"/>
        </a:p>
      </dgm:t>
    </dgm:pt>
    <dgm:pt modelId="{14B3288C-B565-4540-8E38-5A0E33A3E7FC}">
      <dgm:prSet custT="1"/>
      <dgm:spPr/>
      <dgm:t>
        <a:bodyPr/>
        <a:lstStyle/>
        <a:p>
          <a:r>
            <a:rPr lang="zh-CN" altLang="en-US" sz="2400" dirty="0"/>
            <a:t>将测试集加入训练流程，学习未知数据的分布</a:t>
          </a:r>
          <a:endParaRPr lang="en-US" altLang="zh-CN" sz="2400" dirty="0"/>
        </a:p>
      </dgm:t>
    </dgm:pt>
    <dgm:pt modelId="{71E5B44E-6597-4FF5-AEB0-33928EF62FFC}" type="parTrans" cxnId="{02283B2A-E4D8-4BF8-B984-166411F4D490}">
      <dgm:prSet/>
      <dgm:spPr/>
      <dgm:t>
        <a:bodyPr/>
        <a:lstStyle/>
        <a:p>
          <a:endParaRPr lang="zh-CN" altLang="en-US"/>
        </a:p>
      </dgm:t>
    </dgm:pt>
    <dgm:pt modelId="{2D9CA3BA-F030-44BD-81CE-AA68035E2E01}" type="sibTrans" cxnId="{02283B2A-E4D8-4BF8-B984-166411F4D490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1" custScaleX="83228" custLinFactNeighborX="-5327">
        <dgm:presLayoutVars>
          <dgm:bulletEnabled val="1"/>
        </dgm:presLayoutVars>
      </dgm:prSet>
      <dgm:spPr/>
    </dgm:pt>
  </dgm:ptLst>
  <dgm:cxnLst>
    <dgm:cxn modelId="{9A7D0117-98F7-4CC4-9A8F-68AFC3F90580}" type="presOf" srcId="{E6D6ECF5-8D6D-4F04-BD27-AA2B393C3152}" destId="{D7C3856D-47E4-463E-A5EE-4218FC867004}" srcOrd="0" destOrd="1" presId="urn:microsoft.com/office/officeart/2005/8/layout/process1"/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02283B2A-E4D8-4BF8-B984-166411F4D490}" srcId="{D7BD3953-4F38-40E7-9A54-F63795B03BA6}" destId="{14B3288C-B565-4540-8E38-5A0E33A3E7FC}" srcOrd="1" destOrd="0" parTransId="{71E5B44E-6597-4FF5-AEB0-33928EF62FFC}" sibTransId="{2D9CA3BA-F030-44BD-81CE-AA68035E2E01}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C550FB52-89E4-424E-8EEF-72CDBBC3B00F}" srcId="{D7BD3953-4F38-40E7-9A54-F63795B03BA6}" destId="{E6D6ECF5-8D6D-4F04-BD27-AA2B393C3152}" srcOrd="0" destOrd="0" parTransId="{CC2DD21D-C82C-4B7B-9EE5-CAEFC64C2846}" sibTransId="{A05863D0-E90D-442E-9E8A-5F5D88A564A0}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E91085B3-BE99-41A3-8A43-22B49231A70D}" type="presOf" srcId="{14B3288C-B565-4540-8E38-5A0E33A3E7FC}" destId="{D7C3856D-47E4-463E-A5EE-4218FC867004}" srcOrd="0" destOrd="2" presId="urn:microsoft.com/office/officeart/2005/8/layout/process1"/>
    <dgm:cxn modelId="{7B0457D5-9BAF-4BD7-8567-2950A70290C9}" type="presParOf" srcId="{D3CE0EDA-BD13-451A-9709-260C7A0D63D9}" destId="{D7C3856D-47E4-463E-A5EE-4218FC86700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 custT="1"/>
      <dgm:spPr/>
      <dgm:t>
        <a:bodyPr/>
        <a:lstStyle/>
        <a:p>
          <a:r>
            <a:rPr lang="zh-CN" altLang="en-US" sz="2400" b="1" dirty="0">
              <a:solidFill>
                <a:schemeClr val="accent3">
                  <a:lumMod val="60000"/>
                  <a:lumOff val="40000"/>
                </a:schemeClr>
              </a:solidFill>
            </a:rPr>
            <a:t>伪标签</a:t>
          </a:r>
          <a:r>
            <a:rPr lang="zh-CN" altLang="en-US" sz="2400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E6D6ECF5-8D6D-4F04-BD27-AA2B393C3152}">
      <dgm:prSet phldrT="[文本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2400" dirty="0"/>
            <a:t>在测试集上使用融合特征作为伪标签</a:t>
          </a:r>
        </a:p>
      </dgm:t>
    </dgm:pt>
    <dgm:pt modelId="{CC2DD21D-C82C-4B7B-9EE5-CAEFC64C2846}" type="parTrans" cxnId="{C550FB52-89E4-424E-8EEF-72CDBBC3B00F}">
      <dgm:prSet/>
      <dgm:spPr/>
      <dgm:t>
        <a:bodyPr/>
        <a:lstStyle/>
        <a:p>
          <a:endParaRPr lang="zh-CN" altLang="en-US"/>
        </a:p>
      </dgm:t>
    </dgm:pt>
    <dgm:pt modelId="{A05863D0-E90D-442E-9E8A-5F5D88A564A0}" type="sibTrans" cxnId="{C550FB52-89E4-424E-8EEF-72CDBBC3B00F}">
      <dgm:prSet/>
      <dgm:spPr/>
      <dgm:t>
        <a:bodyPr/>
        <a:lstStyle/>
        <a:p>
          <a:endParaRPr lang="zh-CN" altLang="en-US"/>
        </a:p>
      </dgm:t>
    </dgm:pt>
    <dgm:pt modelId="{14B3288C-B565-4540-8E38-5A0E33A3E7FC}">
      <dgm:prSet custT="1"/>
      <dgm:spPr/>
      <dgm:t>
        <a:bodyPr/>
        <a:lstStyle/>
        <a:p>
          <a:r>
            <a:rPr lang="zh-CN" altLang="en-US" sz="2400" dirty="0"/>
            <a:t>将测试集加入训练流程，学习未知数据的分布</a:t>
          </a:r>
          <a:endParaRPr lang="en-US" altLang="zh-CN" sz="2400" dirty="0"/>
        </a:p>
      </dgm:t>
    </dgm:pt>
    <dgm:pt modelId="{71E5B44E-6597-4FF5-AEB0-33928EF62FFC}" type="parTrans" cxnId="{02283B2A-E4D8-4BF8-B984-166411F4D490}">
      <dgm:prSet/>
      <dgm:spPr/>
      <dgm:t>
        <a:bodyPr/>
        <a:lstStyle/>
        <a:p>
          <a:endParaRPr lang="zh-CN" altLang="en-US"/>
        </a:p>
      </dgm:t>
    </dgm:pt>
    <dgm:pt modelId="{2D9CA3BA-F030-44BD-81CE-AA68035E2E01}" type="sibTrans" cxnId="{02283B2A-E4D8-4BF8-B984-166411F4D490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1" custScaleX="83228" custLinFactNeighborX="-5327">
        <dgm:presLayoutVars>
          <dgm:bulletEnabled val="1"/>
        </dgm:presLayoutVars>
      </dgm:prSet>
      <dgm:spPr/>
    </dgm:pt>
  </dgm:ptLst>
  <dgm:cxnLst>
    <dgm:cxn modelId="{9A7D0117-98F7-4CC4-9A8F-68AFC3F90580}" type="presOf" srcId="{E6D6ECF5-8D6D-4F04-BD27-AA2B393C3152}" destId="{D7C3856D-47E4-463E-A5EE-4218FC867004}" srcOrd="0" destOrd="1" presId="urn:microsoft.com/office/officeart/2005/8/layout/process1"/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02283B2A-E4D8-4BF8-B984-166411F4D490}" srcId="{D7BD3953-4F38-40E7-9A54-F63795B03BA6}" destId="{14B3288C-B565-4540-8E38-5A0E33A3E7FC}" srcOrd="1" destOrd="0" parTransId="{71E5B44E-6597-4FF5-AEB0-33928EF62FFC}" sibTransId="{2D9CA3BA-F030-44BD-81CE-AA68035E2E01}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C550FB52-89E4-424E-8EEF-72CDBBC3B00F}" srcId="{D7BD3953-4F38-40E7-9A54-F63795B03BA6}" destId="{E6D6ECF5-8D6D-4F04-BD27-AA2B393C3152}" srcOrd="0" destOrd="0" parTransId="{CC2DD21D-C82C-4B7B-9EE5-CAEFC64C2846}" sibTransId="{A05863D0-E90D-442E-9E8A-5F5D88A564A0}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E91085B3-BE99-41A3-8A43-22B49231A70D}" type="presOf" srcId="{14B3288C-B565-4540-8E38-5A0E33A3E7FC}" destId="{D7C3856D-47E4-463E-A5EE-4218FC867004}" srcOrd="0" destOrd="2" presId="urn:microsoft.com/office/officeart/2005/8/layout/process1"/>
    <dgm:cxn modelId="{7B0457D5-9BAF-4BD7-8567-2950A70290C9}" type="presParOf" srcId="{D3CE0EDA-BD13-451A-9709-260C7A0D63D9}" destId="{D7C3856D-47E4-463E-A5EE-4218FC86700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/>
      <dgm:spPr/>
      <dgm:t>
        <a:bodyPr/>
        <a:lstStyle/>
        <a:p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rPr>
            <a:t>1</a:t>
          </a:r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66DDA5A-35D4-40D4-834A-17199357396B}">
      <dgm:prSet phldrT="[文本]"/>
      <dgm:spPr/>
      <dgm:t>
        <a:bodyPr/>
        <a:lstStyle/>
        <a:p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解决办法</a:t>
          </a:r>
          <a:r>
            <a:rPr lang="zh-CN" altLang="en-US" dirty="0"/>
            <a:t>：</a:t>
          </a:r>
        </a:p>
      </dgm:t>
    </dgm:pt>
    <dgm:pt modelId="{7947B35B-F4B6-49E7-A7F1-5B4BE2209208}" type="parTrans" cxnId="{8F65F4AA-8789-4BDB-A804-CC0BD0FD14C0}">
      <dgm:prSet/>
      <dgm:spPr/>
      <dgm:t>
        <a:bodyPr/>
        <a:lstStyle/>
        <a:p>
          <a:endParaRPr lang="zh-CN" altLang="en-US"/>
        </a:p>
      </dgm:t>
    </dgm:pt>
    <dgm:pt modelId="{1EA9D1BD-B0D0-4A9B-8385-D72665FD4CB4}" type="sibTrans" cxnId="{8F65F4AA-8789-4BDB-A804-CC0BD0FD14C0}">
      <dgm:prSet/>
      <dgm:spPr/>
      <dgm:t>
        <a:bodyPr/>
        <a:lstStyle/>
        <a:p>
          <a:endParaRPr lang="zh-CN" altLang="en-US"/>
        </a:p>
      </dgm:t>
    </dgm:pt>
    <dgm:pt modelId="{2E6B8C9D-36CA-4CC6-AA37-2DA18231E69A}">
      <dgm:prSet phldrT="[文本]"/>
      <dgm:spPr/>
      <dgm:t>
        <a:bodyPr/>
        <a:lstStyle/>
        <a:p>
          <a:r>
            <a:rPr lang="zh-CN" altLang="en-US" dirty="0"/>
            <a:t>图像模型</a:t>
          </a:r>
        </a:p>
      </dgm:t>
    </dgm:pt>
    <dgm:pt modelId="{BBB48672-3524-4BEF-A123-6881D83F7809}" type="parTrans" cxnId="{7CB7AE30-C0E7-4421-B842-ABA71EAB11B5}">
      <dgm:prSet/>
      <dgm:spPr/>
      <dgm:t>
        <a:bodyPr/>
        <a:lstStyle/>
        <a:p>
          <a:endParaRPr lang="zh-CN" altLang="en-US"/>
        </a:p>
      </dgm:t>
    </dgm:pt>
    <dgm:pt modelId="{F2CA03FF-8F0E-47D8-93B9-003AF5259F46}" type="sibTrans" cxnId="{7CB7AE30-C0E7-4421-B842-ABA71EAB11B5}">
      <dgm:prSet/>
      <dgm:spPr/>
      <dgm:t>
        <a:bodyPr/>
        <a:lstStyle/>
        <a:p>
          <a:endParaRPr lang="zh-CN" altLang="en-US"/>
        </a:p>
      </dgm:t>
    </dgm:pt>
    <dgm:pt modelId="{E511ABB2-3632-451B-85EE-655A974097FB}">
      <dgm:prSet phldrT="[文本]"/>
      <dgm:spPr/>
      <dgm:t>
        <a:bodyPr/>
        <a:lstStyle/>
        <a:p>
          <a:r>
            <a:rPr lang="zh-CN" altLang="en-US" dirty="0"/>
            <a:t>文本模型</a:t>
          </a:r>
        </a:p>
      </dgm:t>
    </dgm:pt>
    <dgm:pt modelId="{00216DD1-0253-4E76-B21C-CCAF9D10CD6A}" type="parTrans" cxnId="{A52A3C27-7170-48CA-9B5E-8FF7C8534D17}">
      <dgm:prSet/>
      <dgm:spPr/>
      <dgm:t>
        <a:bodyPr/>
        <a:lstStyle/>
        <a:p>
          <a:endParaRPr lang="zh-CN" altLang="en-US"/>
        </a:p>
      </dgm:t>
    </dgm:pt>
    <dgm:pt modelId="{4AB91CE5-CDF9-42F4-BA8A-88207EA95BBE}" type="sibTrans" cxnId="{A52A3C27-7170-48CA-9B5E-8FF7C8534D17}">
      <dgm:prSet/>
      <dgm:spPr/>
      <dgm:t>
        <a:bodyPr/>
        <a:lstStyle/>
        <a:p>
          <a:endParaRPr lang="zh-CN" altLang="en-US"/>
        </a:p>
      </dgm:t>
    </dgm:pt>
    <dgm:pt modelId="{EA953672-91FE-4D5B-99E0-EB07CAE3F69B}">
      <dgm:prSet phldrT="[文本]"/>
      <dgm:spPr/>
      <dgm:t>
        <a:bodyPr/>
        <a:lstStyle/>
        <a:p>
          <a:r>
            <a:rPr lang="zh-CN" altLang="en-US" dirty="0"/>
            <a:t>图像信息</a:t>
          </a:r>
        </a:p>
      </dgm:t>
    </dgm:pt>
    <dgm:pt modelId="{2B192A07-531C-4DCA-B745-42F333D3EA00}" type="parTrans" cxnId="{421F90C4-956E-478B-BE8D-5B893E59F663}">
      <dgm:prSet/>
      <dgm:spPr/>
      <dgm:t>
        <a:bodyPr/>
        <a:lstStyle/>
        <a:p>
          <a:endParaRPr lang="zh-CN" altLang="en-US"/>
        </a:p>
      </dgm:t>
    </dgm:pt>
    <dgm:pt modelId="{CA777F15-72BF-42C9-B380-BEB56AB4BA88}" type="sibTrans" cxnId="{421F90C4-956E-478B-BE8D-5B893E59F663}">
      <dgm:prSet/>
      <dgm:spPr/>
      <dgm:t>
        <a:bodyPr/>
        <a:lstStyle/>
        <a:p>
          <a:endParaRPr lang="zh-CN" altLang="en-US"/>
        </a:p>
      </dgm:t>
    </dgm:pt>
    <dgm:pt modelId="{F6B1C4D3-8839-4EB8-BE76-3CCD20A7AD7E}">
      <dgm:prSet phldrT="[文本]"/>
      <dgm:spPr/>
      <dgm:t>
        <a:bodyPr/>
        <a:lstStyle/>
        <a:p>
          <a:r>
            <a:rPr lang="zh-CN" altLang="en-US" dirty="0"/>
            <a:t>文本信息</a:t>
          </a:r>
        </a:p>
      </dgm:t>
    </dgm:pt>
    <dgm:pt modelId="{BBC86EE5-23A2-465C-91E0-FD243326D4DD}" type="parTrans" cxnId="{42A5F766-0FC5-4309-840D-04ABD0704E85}">
      <dgm:prSet/>
      <dgm:spPr/>
      <dgm:t>
        <a:bodyPr/>
        <a:lstStyle/>
        <a:p>
          <a:endParaRPr lang="zh-CN" altLang="en-US"/>
        </a:p>
      </dgm:t>
    </dgm:pt>
    <dgm:pt modelId="{7AAFC842-5D92-49C5-8868-79E5381056D9}" type="sibTrans" cxnId="{42A5F766-0FC5-4309-840D-04ABD0704E85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2" custScaleX="65811">
        <dgm:presLayoutVars>
          <dgm:bulletEnabled val="1"/>
        </dgm:presLayoutVars>
      </dgm:prSet>
      <dgm:spPr/>
    </dgm:pt>
    <dgm:pt modelId="{E26749D9-3F42-4D4A-97AA-703ADE2A78F7}" type="pres">
      <dgm:prSet presAssocID="{D0D1FE92-5827-4718-999C-E7CFD8DEB9C7}" presName="sibTrans" presStyleLbl="sibTrans2D1" presStyleIdx="0" presStyleCnt="1"/>
      <dgm:spPr/>
    </dgm:pt>
    <dgm:pt modelId="{1CB122F5-423E-4996-85C4-F83291B45DBF}" type="pres">
      <dgm:prSet presAssocID="{D0D1FE92-5827-4718-999C-E7CFD8DEB9C7}" presName="connectorText" presStyleLbl="sibTrans2D1" presStyleIdx="0" presStyleCnt="1"/>
      <dgm:spPr/>
    </dgm:pt>
    <dgm:pt modelId="{E7739851-95DE-419B-AFAE-CAB4FDC9EBA1}" type="pres">
      <dgm:prSet presAssocID="{D66DDA5A-35D4-40D4-834A-17199357396B}" presName="node" presStyleLbl="node1" presStyleIdx="1" presStyleCnt="2" custScaleX="62715">
        <dgm:presLayoutVars>
          <dgm:bulletEnabled val="1"/>
        </dgm:presLayoutVars>
      </dgm:prSet>
      <dgm:spPr/>
    </dgm:pt>
  </dgm:ptLst>
  <dgm:cxnLst>
    <dgm:cxn modelId="{89AAD303-9488-4F42-9690-B17A7408075A}" type="presOf" srcId="{EA953672-91FE-4D5B-99E0-EB07CAE3F69B}" destId="{D7C3856D-47E4-463E-A5EE-4218FC867004}" srcOrd="0" destOrd="1" presId="urn:microsoft.com/office/officeart/2005/8/layout/process1"/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A52A3C27-7170-48CA-9B5E-8FF7C8534D17}" srcId="{D66DDA5A-35D4-40D4-834A-17199357396B}" destId="{E511ABB2-3632-451B-85EE-655A974097FB}" srcOrd="1" destOrd="0" parTransId="{00216DD1-0253-4E76-B21C-CCAF9D10CD6A}" sibTransId="{4AB91CE5-CDF9-42F4-BA8A-88207EA95BBE}"/>
    <dgm:cxn modelId="{21F3D62B-0C1A-44C8-8E20-3A35ACB2FF89}" type="presOf" srcId="{F6B1C4D3-8839-4EB8-BE76-3CCD20A7AD7E}" destId="{D7C3856D-47E4-463E-A5EE-4218FC867004}" srcOrd="0" destOrd="2" presId="urn:microsoft.com/office/officeart/2005/8/layout/process1"/>
    <dgm:cxn modelId="{2546F32D-3242-4395-BB6B-D01F932DCC3A}" type="presOf" srcId="{D66DDA5A-35D4-40D4-834A-17199357396B}" destId="{E7739851-95DE-419B-AFAE-CAB4FDC9EBA1}" srcOrd="0" destOrd="0" presId="urn:microsoft.com/office/officeart/2005/8/layout/process1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7CB7AE30-C0E7-4421-B842-ABA71EAB11B5}" srcId="{D66DDA5A-35D4-40D4-834A-17199357396B}" destId="{2E6B8C9D-36CA-4CC6-AA37-2DA18231E69A}" srcOrd="0" destOrd="0" parTransId="{BBB48672-3524-4BEF-A123-6881D83F7809}" sibTransId="{F2CA03FF-8F0E-47D8-93B9-003AF5259F46}"/>
    <dgm:cxn modelId="{5C665D3E-2026-455B-B1C3-B48E2D05C7AB}" type="presOf" srcId="{D0D1FE92-5827-4718-999C-E7CFD8DEB9C7}" destId="{E26749D9-3F42-4D4A-97AA-703ADE2A78F7}" srcOrd="0" destOrd="0" presId="urn:microsoft.com/office/officeart/2005/8/layout/process1"/>
    <dgm:cxn modelId="{42A5F766-0FC5-4309-840D-04ABD0704E85}" srcId="{D7BD3953-4F38-40E7-9A54-F63795B03BA6}" destId="{F6B1C4D3-8839-4EB8-BE76-3CCD20A7AD7E}" srcOrd="1" destOrd="0" parTransId="{BBC86EE5-23A2-465C-91E0-FD243326D4DD}" sibTransId="{7AAFC842-5D92-49C5-8868-79E5381056D9}"/>
    <dgm:cxn modelId="{DF430071-E0FE-4D51-A9B2-FA06F385002A}" type="presOf" srcId="{2E6B8C9D-36CA-4CC6-AA37-2DA18231E69A}" destId="{E7739851-95DE-419B-AFAE-CAB4FDC9EBA1}" srcOrd="0" destOrd="1" presId="urn:microsoft.com/office/officeart/2005/8/layout/process1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8E2204A3-A5DC-4B25-BFA8-451499107C8F}" type="presOf" srcId="{D0D1FE92-5827-4718-999C-E7CFD8DEB9C7}" destId="{1CB122F5-423E-4996-85C4-F83291B45DBF}" srcOrd="1" destOrd="0" presId="urn:microsoft.com/office/officeart/2005/8/layout/process1"/>
    <dgm:cxn modelId="{8F65F4AA-8789-4BDB-A804-CC0BD0FD14C0}" srcId="{A3B63A5C-C7BA-4AD5-8760-32BAA6DC93CC}" destId="{D66DDA5A-35D4-40D4-834A-17199357396B}" srcOrd="1" destOrd="0" parTransId="{7947B35B-F4B6-49E7-A7F1-5B4BE2209208}" sibTransId="{1EA9D1BD-B0D0-4A9B-8385-D72665FD4CB4}"/>
    <dgm:cxn modelId="{421F90C4-956E-478B-BE8D-5B893E59F663}" srcId="{D7BD3953-4F38-40E7-9A54-F63795B03BA6}" destId="{EA953672-91FE-4D5B-99E0-EB07CAE3F69B}" srcOrd="0" destOrd="0" parTransId="{2B192A07-531C-4DCA-B745-42F333D3EA00}" sibTransId="{CA777F15-72BF-42C9-B380-BEB56AB4BA88}"/>
    <dgm:cxn modelId="{8F521BDB-975A-4C6E-AE01-3D77B8563AD8}" type="presOf" srcId="{E511ABB2-3632-451B-85EE-655A974097FB}" destId="{E7739851-95DE-419B-AFAE-CAB4FDC9EBA1}" srcOrd="0" destOrd="2" presId="urn:microsoft.com/office/officeart/2005/8/layout/process1"/>
    <dgm:cxn modelId="{7B0457D5-9BAF-4BD7-8567-2950A70290C9}" type="presParOf" srcId="{D3CE0EDA-BD13-451A-9709-260C7A0D63D9}" destId="{D7C3856D-47E4-463E-A5EE-4218FC867004}" srcOrd="0" destOrd="0" presId="urn:microsoft.com/office/officeart/2005/8/layout/process1"/>
    <dgm:cxn modelId="{6F0DABBF-4D5A-4E0F-9694-85741C0AB2FD}" type="presParOf" srcId="{D3CE0EDA-BD13-451A-9709-260C7A0D63D9}" destId="{E26749D9-3F42-4D4A-97AA-703ADE2A78F7}" srcOrd="1" destOrd="0" presId="urn:microsoft.com/office/officeart/2005/8/layout/process1"/>
    <dgm:cxn modelId="{A3D85505-13CB-4E5A-926D-9736858D4BB2}" type="presParOf" srcId="{E26749D9-3F42-4D4A-97AA-703ADE2A78F7}" destId="{1CB122F5-423E-4996-85C4-F83291B45DBF}" srcOrd="0" destOrd="0" presId="urn:microsoft.com/office/officeart/2005/8/layout/process1"/>
    <dgm:cxn modelId="{22F03EF4-5253-4E38-B5E0-9DE97B60324C}" type="presParOf" srcId="{D3CE0EDA-BD13-451A-9709-260C7A0D63D9}" destId="{E7739851-95DE-419B-AFAE-CAB4FDC9EBA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/>
      <dgm:spPr/>
      <dgm:t>
        <a:bodyPr/>
        <a:lstStyle/>
        <a:p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rPr>
            <a:t>2</a:t>
          </a:r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66DDA5A-35D4-40D4-834A-17199357396B}">
      <dgm:prSet phldrT="[文本]"/>
      <dgm:spPr/>
      <dgm:t>
        <a:bodyPr/>
        <a:lstStyle/>
        <a:p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解决办法</a:t>
          </a:r>
          <a:r>
            <a:rPr lang="zh-CN" altLang="en-US" dirty="0"/>
            <a:t>：</a:t>
          </a:r>
        </a:p>
      </dgm:t>
    </dgm:pt>
    <dgm:pt modelId="{7947B35B-F4B6-49E7-A7F1-5B4BE2209208}" type="parTrans" cxnId="{8F65F4AA-8789-4BDB-A804-CC0BD0FD14C0}">
      <dgm:prSet/>
      <dgm:spPr/>
      <dgm:t>
        <a:bodyPr/>
        <a:lstStyle/>
        <a:p>
          <a:endParaRPr lang="zh-CN" altLang="en-US"/>
        </a:p>
      </dgm:t>
    </dgm:pt>
    <dgm:pt modelId="{1EA9D1BD-B0D0-4A9B-8385-D72665FD4CB4}" type="sibTrans" cxnId="{8F65F4AA-8789-4BDB-A804-CC0BD0FD14C0}">
      <dgm:prSet/>
      <dgm:spPr/>
      <dgm:t>
        <a:bodyPr/>
        <a:lstStyle/>
        <a:p>
          <a:endParaRPr lang="zh-CN" altLang="en-US"/>
        </a:p>
      </dgm:t>
    </dgm:pt>
    <dgm:pt modelId="{E511ABB2-3632-451B-85EE-655A974097FB}">
      <dgm:prSet phldrT="[文本]"/>
      <dgm:spPr/>
      <dgm:t>
        <a:bodyPr/>
        <a:lstStyle/>
        <a:p>
          <a:r>
            <a:rPr lang="zh-CN" altLang="en-US" dirty="0"/>
            <a:t>多模型融合</a:t>
          </a:r>
        </a:p>
      </dgm:t>
    </dgm:pt>
    <dgm:pt modelId="{00216DD1-0253-4E76-B21C-CCAF9D10CD6A}" type="parTrans" cxnId="{A52A3C27-7170-48CA-9B5E-8FF7C8534D17}">
      <dgm:prSet/>
      <dgm:spPr/>
      <dgm:t>
        <a:bodyPr/>
        <a:lstStyle/>
        <a:p>
          <a:endParaRPr lang="zh-CN" altLang="en-US"/>
        </a:p>
      </dgm:t>
    </dgm:pt>
    <dgm:pt modelId="{4AB91CE5-CDF9-42F4-BA8A-88207EA95BBE}" type="sibTrans" cxnId="{A52A3C27-7170-48CA-9B5E-8FF7C8534D17}">
      <dgm:prSet/>
      <dgm:spPr/>
      <dgm:t>
        <a:bodyPr/>
        <a:lstStyle/>
        <a:p>
          <a:endParaRPr lang="zh-CN" altLang="en-US"/>
        </a:p>
      </dgm:t>
    </dgm:pt>
    <dgm:pt modelId="{8EBCE9C9-8514-4BC1-87DD-2959D92FB191}">
      <dgm:prSet phldrT="[文本]"/>
      <dgm:spPr/>
      <dgm:t>
        <a:bodyPr/>
        <a:lstStyle/>
        <a:p>
          <a:r>
            <a:rPr lang="zh-CN" altLang="en-US" dirty="0"/>
            <a:t>多尺度特征</a:t>
          </a:r>
        </a:p>
      </dgm:t>
    </dgm:pt>
    <dgm:pt modelId="{12A43DE4-7E95-4AF1-8996-41A74763374F}" type="parTrans" cxnId="{EA9F6CF6-5F86-4EB8-8E4F-8AECE59E7BA4}">
      <dgm:prSet/>
      <dgm:spPr/>
      <dgm:t>
        <a:bodyPr/>
        <a:lstStyle/>
        <a:p>
          <a:endParaRPr lang="zh-CN" altLang="en-US"/>
        </a:p>
      </dgm:t>
    </dgm:pt>
    <dgm:pt modelId="{1542948C-1F5D-4B73-AEB0-D689C35859DC}" type="sibTrans" cxnId="{EA9F6CF6-5F86-4EB8-8E4F-8AECE59E7BA4}">
      <dgm:prSet/>
      <dgm:spPr/>
      <dgm:t>
        <a:bodyPr/>
        <a:lstStyle/>
        <a:p>
          <a:endParaRPr lang="zh-CN" altLang="en-US"/>
        </a:p>
      </dgm:t>
    </dgm:pt>
    <dgm:pt modelId="{8CC745E1-A956-490A-B141-A036E79B1512}">
      <dgm:prSet phldrT="[文本]"/>
      <dgm:spPr/>
      <dgm:t>
        <a:bodyPr/>
        <a:lstStyle/>
        <a:p>
          <a:r>
            <a:rPr lang="zh-CN" altLang="en-US" dirty="0"/>
            <a:t>复杂特征</a:t>
          </a:r>
        </a:p>
      </dgm:t>
    </dgm:pt>
    <dgm:pt modelId="{DE54A61A-2DFB-4599-B8FD-64AD92C8B145}" type="parTrans" cxnId="{5283966D-CB53-45DB-9284-86301C1486F4}">
      <dgm:prSet/>
      <dgm:spPr/>
      <dgm:t>
        <a:bodyPr/>
        <a:lstStyle/>
        <a:p>
          <a:endParaRPr lang="zh-CN" altLang="en-US"/>
        </a:p>
      </dgm:t>
    </dgm:pt>
    <dgm:pt modelId="{160DDE18-29B4-4BA5-838C-4376D2EB47D1}" type="sibTrans" cxnId="{5283966D-CB53-45DB-9284-86301C1486F4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2" custScaleX="65811">
        <dgm:presLayoutVars>
          <dgm:bulletEnabled val="1"/>
        </dgm:presLayoutVars>
      </dgm:prSet>
      <dgm:spPr/>
    </dgm:pt>
    <dgm:pt modelId="{E26749D9-3F42-4D4A-97AA-703ADE2A78F7}" type="pres">
      <dgm:prSet presAssocID="{D0D1FE92-5827-4718-999C-E7CFD8DEB9C7}" presName="sibTrans" presStyleLbl="sibTrans2D1" presStyleIdx="0" presStyleCnt="1"/>
      <dgm:spPr/>
    </dgm:pt>
    <dgm:pt modelId="{1CB122F5-423E-4996-85C4-F83291B45DBF}" type="pres">
      <dgm:prSet presAssocID="{D0D1FE92-5827-4718-999C-E7CFD8DEB9C7}" presName="connectorText" presStyleLbl="sibTrans2D1" presStyleIdx="0" presStyleCnt="1"/>
      <dgm:spPr/>
    </dgm:pt>
    <dgm:pt modelId="{E7739851-95DE-419B-AFAE-CAB4FDC9EBA1}" type="pres">
      <dgm:prSet presAssocID="{D66DDA5A-35D4-40D4-834A-17199357396B}" presName="node" presStyleLbl="node1" presStyleIdx="1" presStyleCnt="2" custScaleX="62715">
        <dgm:presLayoutVars>
          <dgm:bulletEnabled val="1"/>
        </dgm:presLayoutVars>
      </dgm:prSet>
      <dgm:spPr/>
    </dgm:pt>
  </dgm:ptLst>
  <dgm:cxnLst>
    <dgm:cxn modelId="{8E3EEF06-C765-4684-84D4-DFE31ABF13CB}" type="presOf" srcId="{8CC745E1-A956-490A-B141-A036E79B1512}" destId="{D7C3856D-47E4-463E-A5EE-4218FC867004}" srcOrd="0" destOrd="2" presId="urn:microsoft.com/office/officeart/2005/8/layout/process1"/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A52A3C27-7170-48CA-9B5E-8FF7C8534D17}" srcId="{D66DDA5A-35D4-40D4-834A-17199357396B}" destId="{E511ABB2-3632-451B-85EE-655A974097FB}" srcOrd="0" destOrd="0" parTransId="{00216DD1-0253-4E76-B21C-CCAF9D10CD6A}" sibTransId="{4AB91CE5-CDF9-42F4-BA8A-88207EA95BBE}"/>
    <dgm:cxn modelId="{2546F32D-3242-4395-BB6B-D01F932DCC3A}" type="presOf" srcId="{D66DDA5A-35D4-40D4-834A-17199357396B}" destId="{E7739851-95DE-419B-AFAE-CAB4FDC9EBA1}" srcOrd="0" destOrd="0" presId="urn:microsoft.com/office/officeart/2005/8/layout/process1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5C665D3E-2026-455B-B1C3-B48E2D05C7AB}" type="presOf" srcId="{D0D1FE92-5827-4718-999C-E7CFD8DEB9C7}" destId="{E26749D9-3F42-4D4A-97AA-703ADE2A78F7}" srcOrd="0" destOrd="0" presId="urn:microsoft.com/office/officeart/2005/8/layout/process1"/>
    <dgm:cxn modelId="{5283966D-CB53-45DB-9284-86301C1486F4}" srcId="{D7BD3953-4F38-40E7-9A54-F63795B03BA6}" destId="{8CC745E1-A956-490A-B141-A036E79B1512}" srcOrd="1" destOrd="0" parTransId="{DE54A61A-2DFB-4599-B8FD-64AD92C8B145}" sibTransId="{160DDE18-29B4-4BA5-838C-4376D2EB47D1}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8E2204A3-A5DC-4B25-BFA8-451499107C8F}" type="presOf" srcId="{D0D1FE92-5827-4718-999C-E7CFD8DEB9C7}" destId="{1CB122F5-423E-4996-85C4-F83291B45DBF}" srcOrd="1" destOrd="0" presId="urn:microsoft.com/office/officeart/2005/8/layout/process1"/>
    <dgm:cxn modelId="{8F65F4AA-8789-4BDB-A804-CC0BD0FD14C0}" srcId="{A3B63A5C-C7BA-4AD5-8760-32BAA6DC93CC}" destId="{D66DDA5A-35D4-40D4-834A-17199357396B}" srcOrd="1" destOrd="0" parTransId="{7947B35B-F4B6-49E7-A7F1-5B4BE2209208}" sibTransId="{1EA9D1BD-B0D0-4A9B-8385-D72665FD4CB4}"/>
    <dgm:cxn modelId="{831B2FBC-B736-4E4C-B513-12553710DFFA}" type="presOf" srcId="{8EBCE9C9-8514-4BC1-87DD-2959D92FB191}" destId="{D7C3856D-47E4-463E-A5EE-4218FC867004}" srcOrd="0" destOrd="1" presId="urn:microsoft.com/office/officeart/2005/8/layout/process1"/>
    <dgm:cxn modelId="{8F521BDB-975A-4C6E-AE01-3D77B8563AD8}" type="presOf" srcId="{E511ABB2-3632-451B-85EE-655A974097FB}" destId="{E7739851-95DE-419B-AFAE-CAB4FDC9EBA1}" srcOrd="0" destOrd="1" presId="urn:microsoft.com/office/officeart/2005/8/layout/process1"/>
    <dgm:cxn modelId="{EA9F6CF6-5F86-4EB8-8E4F-8AECE59E7BA4}" srcId="{D7BD3953-4F38-40E7-9A54-F63795B03BA6}" destId="{8EBCE9C9-8514-4BC1-87DD-2959D92FB191}" srcOrd="0" destOrd="0" parTransId="{12A43DE4-7E95-4AF1-8996-41A74763374F}" sibTransId="{1542948C-1F5D-4B73-AEB0-D689C35859DC}"/>
    <dgm:cxn modelId="{7B0457D5-9BAF-4BD7-8567-2950A70290C9}" type="presParOf" srcId="{D3CE0EDA-BD13-451A-9709-260C7A0D63D9}" destId="{D7C3856D-47E4-463E-A5EE-4218FC867004}" srcOrd="0" destOrd="0" presId="urn:microsoft.com/office/officeart/2005/8/layout/process1"/>
    <dgm:cxn modelId="{6F0DABBF-4D5A-4E0F-9694-85741C0AB2FD}" type="presParOf" srcId="{D3CE0EDA-BD13-451A-9709-260C7A0D63D9}" destId="{E26749D9-3F42-4D4A-97AA-703ADE2A78F7}" srcOrd="1" destOrd="0" presId="urn:microsoft.com/office/officeart/2005/8/layout/process1"/>
    <dgm:cxn modelId="{A3D85505-13CB-4E5A-926D-9736858D4BB2}" type="presParOf" srcId="{E26749D9-3F42-4D4A-97AA-703ADE2A78F7}" destId="{1CB122F5-423E-4996-85C4-F83291B45DBF}" srcOrd="0" destOrd="0" presId="urn:microsoft.com/office/officeart/2005/8/layout/process1"/>
    <dgm:cxn modelId="{22F03EF4-5253-4E38-B5E0-9DE97B60324C}" type="presParOf" srcId="{D3CE0EDA-BD13-451A-9709-260C7A0D63D9}" destId="{E7739851-95DE-419B-AFAE-CAB4FDC9EBA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 custT="1"/>
      <dgm:spPr/>
      <dgm:t>
        <a:bodyPr/>
        <a:lstStyle/>
        <a:p>
          <a:r>
            <a:rPr lang="zh-CN" altLang="en-US" sz="4000" b="1" dirty="0">
              <a:solidFill>
                <a:schemeClr val="accent3">
                  <a:lumMod val="60000"/>
                  <a:lumOff val="40000"/>
                </a:schemeClr>
              </a:solidFill>
            </a:rPr>
            <a:t>图像模型</a:t>
          </a:r>
          <a:r>
            <a:rPr lang="zh-CN" altLang="en-US" sz="4000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B0E38FE7-D8BE-45B1-9EB4-2E325130B842}">
      <dgm:prSet phldrT="[文本]" custT="1"/>
      <dgm:spPr/>
      <dgm:t>
        <a:bodyPr/>
        <a:lstStyle/>
        <a:p>
          <a:r>
            <a:rPr lang="en-US" altLang="zh-CN" sz="4000" dirty="0" err="1"/>
            <a:t>ResNet</a:t>
          </a:r>
          <a:endParaRPr lang="zh-CN" altLang="en-US" sz="1600" b="1" dirty="0"/>
        </a:p>
      </dgm:t>
    </dgm:pt>
    <dgm:pt modelId="{EDA4C9BF-829C-4955-9114-BDC81D963185}" type="parTrans" cxnId="{4D3DCAF5-76EE-4238-83F0-95AC7F32FB8E}">
      <dgm:prSet/>
      <dgm:spPr/>
      <dgm:t>
        <a:bodyPr/>
        <a:lstStyle/>
        <a:p>
          <a:endParaRPr lang="zh-CN" altLang="en-US"/>
        </a:p>
      </dgm:t>
    </dgm:pt>
    <dgm:pt modelId="{D9FD8B3F-D467-472A-8CCA-B7F21CF114B6}" type="sibTrans" cxnId="{4D3DCAF5-76EE-4238-83F0-95AC7F32FB8E}">
      <dgm:prSet/>
      <dgm:spPr/>
      <dgm:t>
        <a:bodyPr/>
        <a:lstStyle/>
        <a:p>
          <a:endParaRPr lang="zh-CN" altLang="en-US"/>
        </a:p>
      </dgm:t>
    </dgm:pt>
    <dgm:pt modelId="{5DD58554-3C92-4527-8F31-B2FB414B4F2F}">
      <dgm:prSet custT="1"/>
      <dgm:spPr/>
      <dgm:t>
        <a:bodyPr/>
        <a:lstStyle/>
        <a:p>
          <a:r>
            <a:rPr lang="en-US" altLang="zh-CN" sz="4000" dirty="0" err="1"/>
            <a:t>EfficientNet</a:t>
          </a:r>
          <a:endParaRPr lang="en-US" altLang="zh-CN" sz="4000" dirty="0"/>
        </a:p>
      </dgm:t>
    </dgm:pt>
    <dgm:pt modelId="{FD1AB9E9-6959-46FB-9F05-BB019D311E77}" type="parTrans" cxnId="{5583400C-F113-47C7-9E29-0934D184EF5E}">
      <dgm:prSet/>
      <dgm:spPr/>
      <dgm:t>
        <a:bodyPr/>
        <a:lstStyle/>
        <a:p>
          <a:endParaRPr lang="zh-CN" altLang="en-US"/>
        </a:p>
      </dgm:t>
    </dgm:pt>
    <dgm:pt modelId="{F289E5D1-DE1D-424B-8A4E-F73F574A39EB}" type="sibTrans" cxnId="{5583400C-F113-47C7-9E29-0934D184EF5E}">
      <dgm:prSet/>
      <dgm:spPr/>
      <dgm:t>
        <a:bodyPr/>
        <a:lstStyle/>
        <a:p>
          <a:endParaRPr lang="zh-CN" altLang="en-US"/>
        </a:p>
      </dgm:t>
    </dgm:pt>
    <dgm:pt modelId="{0C12A5E0-3A1A-4997-B488-0415EFF3FE5B}">
      <dgm:prSet custT="1"/>
      <dgm:spPr/>
      <dgm:t>
        <a:bodyPr/>
        <a:lstStyle/>
        <a:p>
          <a:r>
            <a:rPr lang="en-US" altLang="zh-CN" sz="4000" dirty="0"/>
            <a:t>NF-Net</a:t>
          </a:r>
        </a:p>
      </dgm:t>
    </dgm:pt>
    <dgm:pt modelId="{BF9C6128-186E-4058-A38D-5A1DB2A6F3FE}" type="parTrans" cxnId="{BFAE82F9-B37A-420F-89BD-9617786D1719}">
      <dgm:prSet/>
      <dgm:spPr/>
      <dgm:t>
        <a:bodyPr/>
        <a:lstStyle/>
        <a:p>
          <a:endParaRPr lang="zh-CN" altLang="en-US"/>
        </a:p>
      </dgm:t>
    </dgm:pt>
    <dgm:pt modelId="{11D121BD-3CFC-4DAF-B1DB-10C620959473}" type="sibTrans" cxnId="{BFAE82F9-B37A-420F-89BD-9617786D1719}">
      <dgm:prSet/>
      <dgm:spPr/>
      <dgm:t>
        <a:bodyPr/>
        <a:lstStyle/>
        <a:p>
          <a:endParaRPr lang="zh-CN" altLang="en-US"/>
        </a:p>
      </dgm:t>
    </dgm:pt>
    <dgm:pt modelId="{0B938C43-0BF4-4C15-8C64-937A67D5EED1}">
      <dgm:prSet custT="1"/>
      <dgm:spPr/>
      <dgm:t>
        <a:bodyPr/>
        <a:lstStyle/>
        <a:p>
          <a:endParaRPr lang="en-US" altLang="zh-CN" sz="4000" dirty="0"/>
        </a:p>
      </dgm:t>
    </dgm:pt>
    <dgm:pt modelId="{5F015012-671A-43B0-9BEB-E6853D637F8D}" type="sib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E5569FD8-E3F6-4DFD-A432-60C09D9EAFDC}" type="par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FA44A3EF-3CDB-460E-BFC0-56BDF9F825E5}">
      <dgm:prSet phldrT="[文本]" custT="1"/>
      <dgm:spPr/>
      <dgm:t>
        <a:bodyPr/>
        <a:lstStyle/>
        <a:p>
          <a:r>
            <a:rPr lang="en-US" altLang="zh-CN" sz="1600" dirty="0"/>
            <a:t>(ResNet200d)</a:t>
          </a:r>
          <a:endParaRPr lang="zh-CN" altLang="en-US" sz="1600" b="1" dirty="0"/>
        </a:p>
      </dgm:t>
    </dgm:pt>
    <dgm:pt modelId="{BDC8C1B9-4711-4B72-9279-B5130B65CF46}" type="parTrans" cxnId="{1E10DD67-3BDE-4521-BF9D-F704856899C5}">
      <dgm:prSet/>
      <dgm:spPr/>
      <dgm:t>
        <a:bodyPr/>
        <a:lstStyle/>
        <a:p>
          <a:endParaRPr lang="zh-CN" altLang="en-US"/>
        </a:p>
      </dgm:t>
    </dgm:pt>
    <dgm:pt modelId="{D13F4149-EABE-42A1-A1DE-462F5944E999}" type="sibTrans" cxnId="{1E10DD67-3BDE-4521-BF9D-F704856899C5}">
      <dgm:prSet/>
      <dgm:spPr/>
      <dgm:t>
        <a:bodyPr/>
        <a:lstStyle/>
        <a:p>
          <a:endParaRPr lang="zh-CN" altLang="en-US"/>
        </a:p>
      </dgm:t>
    </dgm:pt>
    <dgm:pt modelId="{FB2A3B31-58D4-4423-8D0E-7FB445F768EE}">
      <dgm:prSet custT="1"/>
      <dgm:spPr/>
      <dgm:t>
        <a:bodyPr/>
        <a:lstStyle/>
        <a:p>
          <a:r>
            <a:rPr lang="en-US" altLang="zh-CN" sz="1600" dirty="0"/>
            <a:t>(EfficietNet-b4, EfficientNetV2-m)</a:t>
          </a:r>
          <a:endParaRPr lang="en-US" altLang="zh-CN" sz="4000" dirty="0"/>
        </a:p>
      </dgm:t>
    </dgm:pt>
    <dgm:pt modelId="{AB3AFBC5-B02D-4776-A7C4-54803A0C5D73}" type="parTrans" cxnId="{4F744F46-8BA7-4D83-B54E-D4D106333D7E}">
      <dgm:prSet/>
      <dgm:spPr/>
      <dgm:t>
        <a:bodyPr/>
        <a:lstStyle/>
        <a:p>
          <a:endParaRPr lang="zh-CN" altLang="en-US"/>
        </a:p>
      </dgm:t>
    </dgm:pt>
    <dgm:pt modelId="{35A6EA9B-AA4F-42DD-B1A1-BAB4220A40E0}" type="sibTrans" cxnId="{4F744F46-8BA7-4D83-B54E-D4D106333D7E}">
      <dgm:prSet/>
      <dgm:spPr/>
      <dgm:t>
        <a:bodyPr/>
        <a:lstStyle/>
        <a:p>
          <a:endParaRPr lang="zh-CN" altLang="en-US"/>
        </a:p>
      </dgm:t>
    </dgm:pt>
    <dgm:pt modelId="{AD90586B-8C44-4020-8CD7-E7C254EBEE3F}">
      <dgm:prSet custT="1"/>
      <dgm:spPr/>
      <dgm:t>
        <a:bodyPr/>
        <a:lstStyle/>
        <a:p>
          <a:r>
            <a:rPr lang="en-US" altLang="zh-CN" sz="1600" dirty="0"/>
            <a:t>(NF-Net-l1)</a:t>
          </a:r>
        </a:p>
      </dgm:t>
    </dgm:pt>
    <dgm:pt modelId="{BB868AF5-4032-4CD0-8239-D8273AF24CD7}" type="parTrans" cxnId="{63C20EF1-26BF-4FDA-9546-2C632D032AC7}">
      <dgm:prSet/>
      <dgm:spPr/>
      <dgm:t>
        <a:bodyPr/>
        <a:lstStyle/>
        <a:p>
          <a:endParaRPr lang="zh-CN" altLang="en-US"/>
        </a:p>
      </dgm:t>
    </dgm:pt>
    <dgm:pt modelId="{89307595-97B8-4342-9ECC-928E96393DB3}" type="sibTrans" cxnId="{63C20EF1-26BF-4FDA-9546-2C632D032AC7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1" custScaleX="83228" custLinFactNeighborX="-5327">
        <dgm:presLayoutVars>
          <dgm:bulletEnabled val="1"/>
        </dgm:presLayoutVars>
      </dgm:prSet>
      <dgm:spPr/>
    </dgm:pt>
  </dgm:ptLst>
  <dgm:cxnLst>
    <dgm:cxn modelId="{5583400C-F113-47C7-9E29-0934D184EF5E}" srcId="{D7BD3953-4F38-40E7-9A54-F63795B03BA6}" destId="{5DD58554-3C92-4527-8F31-B2FB414B4F2F}" srcOrd="1" destOrd="0" parTransId="{FD1AB9E9-6959-46FB-9F05-BB019D311E77}" sibTransId="{F289E5D1-DE1D-424B-8A4E-F73F574A39EB}"/>
    <dgm:cxn modelId="{783FF40D-259C-4BE0-8EFC-B0B7EC3786DA}" srcId="{D7BD3953-4F38-40E7-9A54-F63795B03BA6}" destId="{0B938C43-0BF4-4C15-8C64-937A67D5EED1}" srcOrd="3" destOrd="0" parTransId="{E5569FD8-E3F6-4DFD-A432-60C09D9EAFDC}" sibTransId="{5F015012-671A-43B0-9BEB-E6853D637F8D}"/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2B588042-7349-44F3-BEBB-6CB0EA3CFACA}" type="presOf" srcId="{FB2A3B31-58D4-4423-8D0E-7FB445F768EE}" destId="{D7C3856D-47E4-463E-A5EE-4218FC867004}" srcOrd="0" destOrd="4" presId="urn:microsoft.com/office/officeart/2005/8/layout/process1"/>
    <dgm:cxn modelId="{30DA2543-577B-4DE2-8E7A-EE90BFA683F0}" type="presOf" srcId="{FA44A3EF-3CDB-460E-BFC0-56BDF9F825E5}" destId="{D7C3856D-47E4-463E-A5EE-4218FC867004}" srcOrd="0" destOrd="2" presId="urn:microsoft.com/office/officeart/2005/8/layout/process1"/>
    <dgm:cxn modelId="{4F744F46-8BA7-4D83-B54E-D4D106333D7E}" srcId="{5DD58554-3C92-4527-8F31-B2FB414B4F2F}" destId="{FB2A3B31-58D4-4423-8D0E-7FB445F768EE}" srcOrd="0" destOrd="0" parTransId="{AB3AFBC5-B02D-4776-A7C4-54803A0C5D73}" sibTransId="{35A6EA9B-AA4F-42DD-B1A1-BAB4220A40E0}"/>
    <dgm:cxn modelId="{1E10DD67-3BDE-4521-BF9D-F704856899C5}" srcId="{B0E38FE7-D8BE-45B1-9EB4-2E325130B842}" destId="{FA44A3EF-3CDB-460E-BFC0-56BDF9F825E5}" srcOrd="0" destOrd="0" parTransId="{BDC8C1B9-4711-4B72-9279-B5130B65CF46}" sibTransId="{D13F4149-EABE-42A1-A1DE-462F5944E999}"/>
    <dgm:cxn modelId="{B5BEC84F-7F98-4DF2-BDD3-3EB90FD4EE93}" type="presOf" srcId="{0B938C43-0BF4-4C15-8C64-937A67D5EED1}" destId="{D7C3856D-47E4-463E-A5EE-4218FC867004}" srcOrd="0" destOrd="7" presId="urn:microsoft.com/office/officeart/2005/8/layout/process1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7526BF77-7B1E-40B4-9C55-5DBA51697857}" type="presOf" srcId="{AD90586B-8C44-4020-8CD7-E7C254EBEE3F}" destId="{D7C3856D-47E4-463E-A5EE-4218FC867004}" srcOrd="0" destOrd="6" presId="urn:microsoft.com/office/officeart/2005/8/layout/process1"/>
    <dgm:cxn modelId="{9783FD98-FCB5-4CED-89AC-108D13BDBDD1}" type="presOf" srcId="{5DD58554-3C92-4527-8F31-B2FB414B4F2F}" destId="{D7C3856D-47E4-463E-A5EE-4218FC867004}" srcOrd="0" destOrd="3" presId="urn:microsoft.com/office/officeart/2005/8/layout/process1"/>
    <dgm:cxn modelId="{A6C020C7-A6FF-4792-859E-9AAF05BADB39}" type="presOf" srcId="{B0E38FE7-D8BE-45B1-9EB4-2E325130B842}" destId="{D7C3856D-47E4-463E-A5EE-4218FC867004}" srcOrd="0" destOrd="1" presId="urn:microsoft.com/office/officeart/2005/8/layout/process1"/>
    <dgm:cxn modelId="{63C20EF1-26BF-4FDA-9546-2C632D032AC7}" srcId="{0C12A5E0-3A1A-4997-B488-0415EFF3FE5B}" destId="{AD90586B-8C44-4020-8CD7-E7C254EBEE3F}" srcOrd="0" destOrd="0" parTransId="{BB868AF5-4032-4CD0-8239-D8273AF24CD7}" sibTransId="{89307595-97B8-4342-9ECC-928E96393DB3}"/>
    <dgm:cxn modelId="{3D6D4AF1-F930-4AF8-B072-EBFC4B801815}" type="presOf" srcId="{0C12A5E0-3A1A-4997-B488-0415EFF3FE5B}" destId="{D7C3856D-47E4-463E-A5EE-4218FC867004}" srcOrd="0" destOrd="5" presId="urn:microsoft.com/office/officeart/2005/8/layout/process1"/>
    <dgm:cxn modelId="{4D3DCAF5-76EE-4238-83F0-95AC7F32FB8E}" srcId="{D7BD3953-4F38-40E7-9A54-F63795B03BA6}" destId="{B0E38FE7-D8BE-45B1-9EB4-2E325130B842}" srcOrd="0" destOrd="0" parTransId="{EDA4C9BF-829C-4955-9114-BDC81D963185}" sibTransId="{D9FD8B3F-D467-472A-8CCA-B7F21CF114B6}"/>
    <dgm:cxn modelId="{BFAE82F9-B37A-420F-89BD-9617786D1719}" srcId="{D7BD3953-4F38-40E7-9A54-F63795B03BA6}" destId="{0C12A5E0-3A1A-4997-B488-0415EFF3FE5B}" srcOrd="2" destOrd="0" parTransId="{BF9C6128-186E-4058-A38D-5A1DB2A6F3FE}" sibTransId="{11D121BD-3CFC-4DAF-B1DB-10C620959473}"/>
    <dgm:cxn modelId="{7B0457D5-9BAF-4BD7-8567-2950A70290C9}" type="presParOf" srcId="{D3CE0EDA-BD13-451A-9709-260C7A0D63D9}" destId="{D7C3856D-47E4-463E-A5EE-4218FC86700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 custT="1"/>
      <dgm:spPr/>
      <dgm:t>
        <a:bodyPr/>
        <a:lstStyle/>
        <a:p>
          <a:r>
            <a:rPr lang="zh-CN" altLang="en-US" sz="4000" b="1" dirty="0">
              <a:solidFill>
                <a:schemeClr val="accent3">
                  <a:lumMod val="60000"/>
                  <a:lumOff val="40000"/>
                </a:schemeClr>
              </a:solidFill>
            </a:rPr>
            <a:t>图像模型</a:t>
          </a:r>
          <a:r>
            <a:rPr lang="zh-CN" altLang="en-US" sz="4000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B0E38FE7-D8BE-45B1-9EB4-2E325130B842}">
      <dgm:prSet phldrT="[文本]" custT="1"/>
      <dgm:spPr/>
      <dgm:t>
        <a:bodyPr/>
        <a:lstStyle/>
        <a:p>
          <a:r>
            <a:rPr lang="en-US" altLang="zh-CN" sz="4000" dirty="0" err="1"/>
            <a:t>ResNet</a:t>
          </a:r>
          <a:endParaRPr lang="zh-CN" altLang="en-US" sz="4000" b="1" dirty="0"/>
        </a:p>
      </dgm:t>
    </dgm:pt>
    <dgm:pt modelId="{EDA4C9BF-829C-4955-9114-BDC81D963185}" type="parTrans" cxnId="{4D3DCAF5-76EE-4238-83F0-95AC7F32FB8E}">
      <dgm:prSet/>
      <dgm:spPr/>
      <dgm:t>
        <a:bodyPr/>
        <a:lstStyle/>
        <a:p>
          <a:endParaRPr lang="zh-CN" altLang="en-US"/>
        </a:p>
      </dgm:t>
    </dgm:pt>
    <dgm:pt modelId="{D9FD8B3F-D467-472A-8CCA-B7F21CF114B6}" type="sibTrans" cxnId="{4D3DCAF5-76EE-4238-83F0-95AC7F32FB8E}">
      <dgm:prSet/>
      <dgm:spPr/>
      <dgm:t>
        <a:bodyPr/>
        <a:lstStyle/>
        <a:p>
          <a:endParaRPr lang="zh-CN" altLang="en-US"/>
        </a:p>
      </dgm:t>
    </dgm:pt>
    <dgm:pt modelId="{5DD58554-3C92-4527-8F31-B2FB414B4F2F}">
      <dgm:prSet custT="1"/>
      <dgm:spPr/>
      <dgm:t>
        <a:bodyPr/>
        <a:lstStyle/>
        <a:p>
          <a:r>
            <a:rPr lang="en-US" altLang="zh-CN" sz="4000" dirty="0" err="1"/>
            <a:t>EfficientNet</a:t>
          </a:r>
          <a:endParaRPr lang="en-US" altLang="zh-CN" sz="4000" dirty="0"/>
        </a:p>
      </dgm:t>
    </dgm:pt>
    <dgm:pt modelId="{FD1AB9E9-6959-46FB-9F05-BB019D311E77}" type="parTrans" cxnId="{5583400C-F113-47C7-9E29-0934D184EF5E}">
      <dgm:prSet/>
      <dgm:spPr/>
      <dgm:t>
        <a:bodyPr/>
        <a:lstStyle/>
        <a:p>
          <a:endParaRPr lang="zh-CN" altLang="en-US"/>
        </a:p>
      </dgm:t>
    </dgm:pt>
    <dgm:pt modelId="{F289E5D1-DE1D-424B-8A4E-F73F574A39EB}" type="sibTrans" cxnId="{5583400C-F113-47C7-9E29-0934D184EF5E}">
      <dgm:prSet/>
      <dgm:spPr/>
      <dgm:t>
        <a:bodyPr/>
        <a:lstStyle/>
        <a:p>
          <a:endParaRPr lang="zh-CN" altLang="en-US"/>
        </a:p>
      </dgm:t>
    </dgm:pt>
    <dgm:pt modelId="{0B938C43-0BF4-4C15-8C64-937A67D5EED1}">
      <dgm:prSet custT="1"/>
      <dgm:spPr/>
      <dgm:t>
        <a:bodyPr/>
        <a:lstStyle/>
        <a:p>
          <a:r>
            <a:rPr lang="en-US" altLang="zh-CN" sz="4000" dirty="0" err="1">
              <a:solidFill>
                <a:srgbClr val="546F94"/>
              </a:solidFill>
            </a:rPr>
            <a:t>Swin</a:t>
          </a:r>
          <a:r>
            <a:rPr lang="en-US" altLang="zh-CN" sz="4000" dirty="0">
              <a:solidFill>
                <a:srgbClr val="546F94"/>
              </a:solidFill>
            </a:rPr>
            <a:t>-Transformer</a:t>
          </a:r>
        </a:p>
      </dgm:t>
    </dgm:pt>
    <dgm:pt modelId="{E5569FD8-E3F6-4DFD-A432-60C09D9EAFDC}" type="par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5F015012-671A-43B0-9BEB-E6853D637F8D}" type="sib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0C12A5E0-3A1A-4997-B488-0415EFF3FE5B}">
      <dgm:prSet custT="1"/>
      <dgm:spPr/>
      <dgm:t>
        <a:bodyPr/>
        <a:lstStyle/>
        <a:p>
          <a:r>
            <a:rPr lang="en-US" altLang="zh-CN" sz="4000" dirty="0"/>
            <a:t>NF-Net</a:t>
          </a:r>
        </a:p>
      </dgm:t>
    </dgm:pt>
    <dgm:pt modelId="{BF9C6128-186E-4058-A38D-5A1DB2A6F3FE}" type="parTrans" cxnId="{BFAE82F9-B37A-420F-89BD-9617786D1719}">
      <dgm:prSet/>
      <dgm:spPr/>
      <dgm:t>
        <a:bodyPr/>
        <a:lstStyle/>
        <a:p>
          <a:endParaRPr lang="zh-CN" altLang="en-US"/>
        </a:p>
      </dgm:t>
    </dgm:pt>
    <dgm:pt modelId="{11D121BD-3CFC-4DAF-B1DB-10C620959473}" type="sibTrans" cxnId="{BFAE82F9-B37A-420F-89BD-9617786D1719}">
      <dgm:prSet/>
      <dgm:spPr/>
      <dgm:t>
        <a:bodyPr/>
        <a:lstStyle/>
        <a:p>
          <a:endParaRPr lang="zh-CN" altLang="en-US"/>
        </a:p>
      </dgm:t>
    </dgm:pt>
    <dgm:pt modelId="{48BB7688-FBA3-43B6-ABD7-CD7D5443C36C}">
      <dgm:prSet custT="1"/>
      <dgm:spPr/>
      <dgm:t>
        <a:bodyPr/>
        <a:lstStyle/>
        <a:p>
          <a:r>
            <a:rPr lang="en-US" altLang="zh-CN" sz="1600" dirty="0">
              <a:solidFill>
                <a:srgbClr val="546F94"/>
              </a:solidFill>
            </a:rPr>
            <a:t>(</a:t>
          </a:r>
          <a:r>
            <a:rPr lang="en-US" altLang="zh-CN" sz="1600" dirty="0" err="1">
              <a:solidFill>
                <a:srgbClr val="546F94"/>
              </a:solidFill>
            </a:rPr>
            <a:t>Swin</a:t>
          </a:r>
          <a:r>
            <a:rPr lang="en-US" altLang="zh-CN" sz="1600" dirty="0">
              <a:solidFill>
                <a:srgbClr val="546F94"/>
              </a:solidFill>
            </a:rPr>
            <a:t>-base)</a:t>
          </a:r>
        </a:p>
      </dgm:t>
    </dgm:pt>
    <dgm:pt modelId="{32A1DCE3-B264-4D3B-B848-1EF59A1C9F67}" type="parTrans" cxnId="{5CFB5F17-F774-4C4A-8997-B5A55DE5CCA5}">
      <dgm:prSet/>
      <dgm:spPr/>
      <dgm:t>
        <a:bodyPr/>
        <a:lstStyle/>
        <a:p>
          <a:endParaRPr lang="zh-CN" altLang="en-US"/>
        </a:p>
      </dgm:t>
    </dgm:pt>
    <dgm:pt modelId="{88ED99CD-2572-4805-B88E-FF734930FFBD}" type="sibTrans" cxnId="{5CFB5F17-F774-4C4A-8997-B5A55DE5CCA5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1" custScaleX="83228" custLinFactNeighborX="-5327">
        <dgm:presLayoutVars>
          <dgm:bulletEnabled val="1"/>
        </dgm:presLayoutVars>
      </dgm:prSet>
      <dgm:spPr/>
    </dgm:pt>
  </dgm:ptLst>
  <dgm:cxnLst>
    <dgm:cxn modelId="{5583400C-F113-47C7-9E29-0934D184EF5E}" srcId="{D7BD3953-4F38-40E7-9A54-F63795B03BA6}" destId="{5DD58554-3C92-4527-8F31-B2FB414B4F2F}" srcOrd="1" destOrd="0" parTransId="{FD1AB9E9-6959-46FB-9F05-BB019D311E77}" sibTransId="{F289E5D1-DE1D-424B-8A4E-F73F574A39EB}"/>
    <dgm:cxn modelId="{783FF40D-259C-4BE0-8EFC-B0B7EC3786DA}" srcId="{D7BD3953-4F38-40E7-9A54-F63795B03BA6}" destId="{0B938C43-0BF4-4C15-8C64-937A67D5EED1}" srcOrd="3" destOrd="0" parTransId="{E5569FD8-E3F6-4DFD-A432-60C09D9EAFDC}" sibTransId="{5F015012-671A-43B0-9BEB-E6853D637F8D}"/>
    <dgm:cxn modelId="{5CFB5F17-F774-4C4A-8997-B5A55DE5CCA5}" srcId="{0B938C43-0BF4-4C15-8C64-937A67D5EED1}" destId="{48BB7688-FBA3-43B6-ABD7-CD7D5443C36C}" srcOrd="0" destOrd="0" parTransId="{32A1DCE3-B264-4D3B-B848-1EF59A1C9F67}" sibTransId="{88ED99CD-2572-4805-B88E-FF734930FFBD}"/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BF86576B-4DA3-4F94-A4D2-C88E9F06BA0E}" type="presOf" srcId="{48BB7688-FBA3-43B6-ABD7-CD7D5443C36C}" destId="{D7C3856D-47E4-463E-A5EE-4218FC867004}" srcOrd="0" destOrd="5" presId="urn:microsoft.com/office/officeart/2005/8/layout/process1"/>
    <dgm:cxn modelId="{B5BEC84F-7F98-4DF2-BDD3-3EB90FD4EE93}" type="presOf" srcId="{0B938C43-0BF4-4C15-8C64-937A67D5EED1}" destId="{D7C3856D-47E4-463E-A5EE-4218FC867004}" srcOrd="0" destOrd="4" presId="urn:microsoft.com/office/officeart/2005/8/layout/process1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9783FD98-FCB5-4CED-89AC-108D13BDBDD1}" type="presOf" srcId="{5DD58554-3C92-4527-8F31-B2FB414B4F2F}" destId="{D7C3856D-47E4-463E-A5EE-4218FC867004}" srcOrd="0" destOrd="2" presId="urn:microsoft.com/office/officeart/2005/8/layout/process1"/>
    <dgm:cxn modelId="{A6C020C7-A6FF-4792-859E-9AAF05BADB39}" type="presOf" srcId="{B0E38FE7-D8BE-45B1-9EB4-2E325130B842}" destId="{D7C3856D-47E4-463E-A5EE-4218FC867004}" srcOrd="0" destOrd="1" presId="urn:microsoft.com/office/officeart/2005/8/layout/process1"/>
    <dgm:cxn modelId="{3D6D4AF1-F930-4AF8-B072-EBFC4B801815}" type="presOf" srcId="{0C12A5E0-3A1A-4997-B488-0415EFF3FE5B}" destId="{D7C3856D-47E4-463E-A5EE-4218FC867004}" srcOrd="0" destOrd="3" presId="urn:microsoft.com/office/officeart/2005/8/layout/process1"/>
    <dgm:cxn modelId="{4D3DCAF5-76EE-4238-83F0-95AC7F32FB8E}" srcId="{D7BD3953-4F38-40E7-9A54-F63795B03BA6}" destId="{B0E38FE7-D8BE-45B1-9EB4-2E325130B842}" srcOrd="0" destOrd="0" parTransId="{EDA4C9BF-829C-4955-9114-BDC81D963185}" sibTransId="{D9FD8B3F-D467-472A-8CCA-B7F21CF114B6}"/>
    <dgm:cxn modelId="{BFAE82F9-B37A-420F-89BD-9617786D1719}" srcId="{D7BD3953-4F38-40E7-9A54-F63795B03BA6}" destId="{0C12A5E0-3A1A-4997-B488-0415EFF3FE5B}" srcOrd="2" destOrd="0" parTransId="{BF9C6128-186E-4058-A38D-5A1DB2A6F3FE}" sibTransId="{11D121BD-3CFC-4DAF-B1DB-10C620959473}"/>
    <dgm:cxn modelId="{7B0457D5-9BAF-4BD7-8567-2950A70290C9}" type="presParOf" srcId="{D3CE0EDA-BD13-451A-9709-260C7A0D63D9}" destId="{D7C3856D-47E4-463E-A5EE-4218FC86700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 custT="1"/>
      <dgm:spPr/>
      <dgm:t>
        <a:bodyPr/>
        <a:lstStyle/>
        <a:p>
          <a:r>
            <a:rPr lang="zh-CN" altLang="en-US" sz="4000" b="1" dirty="0">
              <a:solidFill>
                <a:schemeClr val="accent3">
                  <a:lumMod val="60000"/>
                  <a:lumOff val="40000"/>
                </a:schemeClr>
              </a:solidFill>
            </a:rPr>
            <a:t>图像模型</a:t>
          </a:r>
          <a:r>
            <a:rPr lang="zh-CN" altLang="en-US" sz="4000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B0E38FE7-D8BE-45B1-9EB4-2E325130B842}">
      <dgm:prSet phldrT="[文本]" custT="1"/>
      <dgm:spPr/>
      <dgm:t>
        <a:bodyPr/>
        <a:lstStyle/>
        <a:p>
          <a:r>
            <a:rPr lang="en-US" altLang="zh-CN" sz="4000" dirty="0" err="1"/>
            <a:t>ResNet</a:t>
          </a:r>
          <a:endParaRPr lang="zh-CN" altLang="en-US" sz="4000" b="1" dirty="0"/>
        </a:p>
      </dgm:t>
    </dgm:pt>
    <dgm:pt modelId="{EDA4C9BF-829C-4955-9114-BDC81D963185}" type="parTrans" cxnId="{4D3DCAF5-76EE-4238-83F0-95AC7F32FB8E}">
      <dgm:prSet/>
      <dgm:spPr/>
      <dgm:t>
        <a:bodyPr/>
        <a:lstStyle/>
        <a:p>
          <a:endParaRPr lang="zh-CN" altLang="en-US"/>
        </a:p>
      </dgm:t>
    </dgm:pt>
    <dgm:pt modelId="{D9FD8B3F-D467-472A-8CCA-B7F21CF114B6}" type="sibTrans" cxnId="{4D3DCAF5-76EE-4238-83F0-95AC7F32FB8E}">
      <dgm:prSet/>
      <dgm:spPr/>
      <dgm:t>
        <a:bodyPr/>
        <a:lstStyle/>
        <a:p>
          <a:endParaRPr lang="zh-CN" altLang="en-US"/>
        </a:p>
      </dgm:t>
    </dgm:pt>
    <dgm:pt modelId="{5DD58554-3C92-4527-8F31-B2FB414B4F2F}">
      <dgm:prSet custT="1"/>
      <dgm:spPr/>
      <dgm:t>
        <a:bodyPr/>
        <a:lstStyle/>
        <a:p>
          <a:r>
            <a:rPr lang="en-US" altLang="zh-CN" sz="4000" dirty="0" err="1"/>
            <a:t>EfficientNet</a:t>
          </a:r>
          <a:endParaRPr lang="en-US" altLang="zh-CN" sz="4000" dirty="0"/>
        </a:p>
      </dgm:t>
    </dgm:pt>
    <dgm:pt modelId="{FD1AB9E9-6959-46FB-9F05-BB019D311E77}" type="parTrans" cxnId="{5583400C-F113-47C7-9E29-0934D184EF5E}">
      <dgm:prSet/>
      <dgm:spPr/>
      <dgm:t>
        <a:bodyPr/>
        <a:lstStyle/>
        <a:p>
          <a:endParaRPr lang="zh-CN" altLang="en-US"/>
        </a:p>
      </dgm:t>
    </dgm:pt>
    <dgm:pt modelId="{F289E5D1-DE1D-424B-8A4E-F73F574A39EB}" type="sibTrans" cxnId="{5583400C-F113-47C7-9E29-0934D184EF5E}">
      <dgm:prSet/>
      <dgm:spPr/>
      <dgm:t>
        <a:bodyPr/>
        <a:lstStyle/>
        <a:p>
          <a:endParaRPr lang="zh-CN" altLang="en-US"/>
        </a:p>
      </dgm:t>
    </dgm:pt>
    <dgm:pt modelId="{0B938C43-0BF4-4C15-8C64-937A67D5EED1}">
      <dgm:prSet custT="1"/>
      <dgm:spPr/>
      <dgm:t>
        <a:bodyPr/>
        <a:lstStyle/>
        <a:p>
          <a:r>
            <a:rPr lang="en-US" altLang="zh-CN" sz="4000" dirty="0" err="1"/>
            <a:t>Swin</a:t>
          </a:r>
          <a:r>
            <a:rPr lang="en-US" altLang="zh-CN" sz="4000" dirty="0"/>
            <a:t>-Transformer</a:t>
          </a:r>
        </a:p>
      </dgm:t>
    </dgm:pt>
    <dgm:pt modelId="{E5569FD8-E3F6-4DFD-A432-60C09D9EAFDC}" type="par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5F015012-671A-43B0-9BEB-E6853D637F8D}" type="sib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0C12A5E0-3A1A-4997-B488-0415EFF3FE5B}">
      <dgm:prSet custT="1"/>
      <dgm:spPr/>
      <dgm:t>
        <a:bodyPr/>
        <a:lstStyle/>
        <a:p>
          <a:r>
            <a:rPr lang="en-US" altLang="zh-CN" sz="4000" dirty="0"/>
            <a:t>NF-Net</a:t>
          </a:r>
        </a:p>
      </dgm:t>
    </dgm:pt>
    <dgm:pt modelId="{BF9C6128-186E-4058-A38D-5A1DB2A6F3FE}" type="parTrans" cxnId="{BFAE82F9-B37A-420F-89BD-9617786D1719}">
      <dgm:prSet/>
      <dgm:spPr/>
      <dgm:t>
        <a:bodyPr/>
        <a:lstStyle/>
        <a:p>
          <a:endParaRPr lang="zh-CN" altLang="en-US"/>
        </a:p>
      </dgm:t>
    </dgm:pt>
    <dgm:pt modelId="{11D121BD-3CFC-4DAF-B1DB-10C620959473}" type="sibTrans" cxnId="{BFAE82F9-B37A-420F-89BD-9617786D1719}">
      <dgm:prSet/>
      <dgm:spPr/>
      <dgm:t>
        <a:bodyPr/>
        <a:lstStyle/>
        <a:p>
          <a:endParaRPr lang="zh-CN" altLang="en-US"/>
        </a:p>
      </dgm:t>
    </dgm:pt>
    <dgm:pt modelId="{48BB7688-FBA3-43B6-ABD7-CD7D5443C36C}">
      <dgm:prSet custT="1"/>
      <dgm:spPr/>
      <dgm:t>
        <a:bodyPr/>
        <a:lstStyle/>
        <a:p>
          <a:r>
            <a:rPr lang="en-US" altLang="zh-CN" sz="1600" dirty="0"/>
            <a:t>(</a:t>
          </a:r>
          <a:r>
            <a:rPr lang="en-US" altLang="zh-CN" sz="1600" dirty="0" err="1"/>
            <a:t>Swin</a:t>
          </a:r>
          <a:r>
            <a:rPr lang="en-US" altLang="zh-CN" sz="1600" dirty="0"/>
            <a:t>-base)</a:t>
          </a:r>
        </a:p>
      </dgm:t>
    </dgm:pt>
    <dgm:pt modelId="{32A1DCE3-B264-4D3B-B848-1EF59A1C9F67}" type="parTrans" cxnId="{5CFB5F17-F774-4C4A-8997-B5A55DE5CCA5}">
      <dgm:prSet/>
      <dgm:spPr/>
      <dgm:t>
        <a:bodyPr/>
        <a:lstStyle/>
        <a:p>
          <a:endParaRPr lang="zh-CN" altLang="en-US"/>
        </a:p>
      </dgm:t>
    </dgm:pt>
    <dgm:pt modelId="{88ED99CD-2572-4805-B88E-FF734930FFBD}" type="sibTrans" cxnId="{5CFB5F17-F774-4C4A-8997-B5A55DE5CCA5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1" custScaleX="83228" custLinFactNeighborX="-5327">
        <dgm:presLayoutVars>
          <dgm:bulletEnabled val="1"/>
        </dgm:presLayoutVars>
      </dgm:prSet>
      <dgm:spPr/>
    </dgm:pt>
  </dgm:ptLst>
  <dgm:cxnLst>
    <dgm:cxn modelId="{5583400C-F113-47C7-9E29-0934D184EF5E}" srcId="{D7BD3953-4F38-40E7-9A54-F63795B03BA6}" destId="{5DD58554-3C92-4527-8F31-B2FB414B4F2F}" srcOrd="1" destOrd="0" parTransId="{FD1AB9E9-6959-46FB-9F05-BB019D311E77}" sibTransId="{F289E5D1-DE1D-424B-8A4E-F73F574A39EB}"/>
    <dgm:cxn modelId="{783FF40D-259C-4BE0-8EFC-B0B7EC3786DA}" srcId="{D7BD3953-4F38-40E7-9A54-F63795B03BA6}" destId="{0B938C43-0BF4-4C15-8C64-937A67D5EED1}" srcOrd="3" destOrd="0" parTransId="{E5569FD8-E3F6-4DFD-A432-60C09D9EAFDC}" sibTransId="{5F015012-671A-43B0-9BEB-E6853D637F8D}"/>
    <dgm:cxn modelId="{5CFB5F17-F774-4C4A-8997-B5A55DE5CCA5}" srcId="{0B938C43-0BF4-4C15-8C64-937A67D5EED1}" destId="{48BB7688-FBA3-43B6-ABD7-CD7D5443C36C}" srcOrd="0" destOrd="0" parTransId="{32A1DCE3-B264-4D3B-B848-1EF59A1C9F67}" sibTransId="{88ED99CD-2572-4805-B88E-FF734930FFBD}"/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BF86576B-4DA3-4F94-A4D2-C88E9F06BA0E}" type="presOf" srcId="{48BB7688-FBA3-43B6-ABD7-CD7D5443C36C}" destId="{D7C3856D-47E4-463E-A5EE-4218FC867004}" srcOrd="0" destOrd="5" presId="urn:microsoft.com/office/officeart/2005/8/layout/process1"/>
    <dgm:cxn modelId="{B5BEC84F-7F98-4DF2-BDD3-3EB90FD4EE93}" type="presOf" srcId="{0B938C43-0BF4-4C15-8C64-937A67D5EED1}" destId="{D7C3856D-47E4-463E-A5EE-4218FC867004}" srcOrd="0" destOrd="4" presId="urn:microsoft.com/office/officeart/2005/8/layout/process1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9783FD98-FCB5-4CED-89AC-108D13BDBDD1}" type="presOf" srcId="{5DD58554-3C92-4527-8F31-B2FB414B4F2F}" destId="{D7C3856D-47E4-463E-A5EE-4218FC867004}" srcOrd="0" destOrd="2" presId="urn:microsoft.com/office/officeart/2005/8/layout/process1"/>
    <dgm:cxn modelId="{A6C020C7-A6FF-4792-859E-9AAF05BADB39}" type="presOf" srcId="{B0E38FE7-D8BE-45B1-9EB4-2E325130B842}" destId="{D7C3856D-47E4-463E-A5EE-4218FC867004}" srcOrd="0" destOrd="1" presId="urn:microsoft.com/office/officeart/2005/8/layout/process1"/>
    <dgm:cxn modelId="{3D6D4AF1-F930-4AF8-B072-EBFC4B801815}" type="presOf" srcId="{0C12A5E0-3A1A-4997-B488-0415EFF3FE5B}" destId="{D7C3856D-47E4-463E-A5EE-4218FC867004}" srcOrd="0" destOrd="3" presId="urn:microsoft.com/office/officeart/2005/8/layout/process1"/>
    <dgm:cxn modelId="{4D3DCAF5-76EE-4238-83F0-95AC7F32FB8E}" srcId="{D7BD3953-4F38-40E7-9A54-F63795B03BA6}" destId="{B0E38FE7-D8BE-45B1-9EB4-2E325130B842}" srcOrd="0" destOrd="0" parTransId="{EDA4C9BF-829C-4955-9114-BDC81D963185}" sibTransId="{D9FD8B3F-D467-472A-8CCA-B7F21CF114B6}"/>
    <dgm:cxn modelId="{BFAE82F9-B37A-420F-89BD-9617786D1719}" srcId="{D7BD3953-4F38-40E7-9A54-F63795B03BA6}" destId="{0C12A5E0-3A1A-4997-B488-0415EFF3FE5B}" srcOrd="2" destOrd="0" parTransId="{BF9C6128-186E-4058-A38D-5A1DB2A6F3FE}" sibTransId="{11D121BD-3CFC-4DAF-B1DB-10C620959473}"/>
    <dgm:cxn modelId="{7B0457D5-9BAF-4BD7-8567-2950A70290C9}" type="presParOf" srcId="{D3CE0EDA-BD13-451A-9709-260C7A0D63D9}" destId="{D7C3856D-47E4-463E-A5EE-4218FC86700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/>
      <dgm:spPr/>
      <dgm:t>
        <a:bodyPr/>
        <a:lstStyle/>
        <a:p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图像</a:t>
          </a:r>
          <a:r>
            <a:rPr lang="zh-CN" altLang="en-US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2343B192-8302-487A-A294-9CC728183A8D}">
      <dgm:prSet/>
      <dgm:spPr/>
      <dgm:t>
        <a:bodyPr/>
        <a:lstStyle/>
        <a:p>
          <a:r>
            <a:rPr lang="en-US" altLang="zh-CN" b="1" dirty="0"/>
            <a:t>Mix-up</a:t>
          </a:r>
          <a:r>
            <a:rPr lang="zh-CN" altLang="en-US" b="1" dirty="0"/>
            <a:t>：</a:t>
          </a:r>
          <a:endParaRPr lang="zh-CN" altLang="en-US" b="1" dirty="0">
            <a:solidFill>
              <a:schemeClr val="accent3">
                <a:lumMod val="60000"/>
                <a:lumOff val="40000"/>
              </a:schemeClr>
            </a:solidFill>
          </a:endParaRPr>
        </a:p>
      </dgm:t>
    </dgm:pt>
    <dgm:pt modelId="{A1E0D8F7-C579-4EB8-8978-4BB187C97737}" type="parTrans" cxnId="{F42BF523-433F-4410-BBE6-680C953BAE1F}">
      <dgm:prSet/>
      <dgm:spPr/>
      <dgm:t>
        <a:bodyPr/>
        <a:lstStyle/>
        <a:p>
          <a:endParaRPr lang="zh-CN" altLang="en-US"/>
        </a:p>
      </dgm:t>
    </dgm:pt>
    <dgm:pt modelId="{4DD39665-3C54-4C9D-A962-378A41E36AF6}" type="sibTrans" cxnId="{F42BF523-433F-4410-BBE6-680C953BAE1F}">
      <dgm:prSet/>
      <dgm:spPr/>
      <dgm:t>
        <a:bodyPr/>
        <a:lstStyle/>
        <a:p>
          <a:endParaRPr lang="zh-CN" altLang="en-US"/>
        </a:p>
      </dgm:t>
    </dgm:pt>
    <dgm:pt modelId="{B0E38FE7-D8BE-45B1-9EB4-2E325130B842}">
      <dgm:prSet phldrT="[文本]"/>
      <dgm:spPr/>
      <dgm:t>
        <a:bodyPr/>
        <a:lstStyle/>
        <a:p>
          <a:r>
            <a:rPr lang="en-US" altLang="zh-CN" b="1" dirty="0"/>
            <a:t>Auto-augmentation</a:t>
          </a:r>
          <a:r>
            <a:rPr lang="zh-CN" altLang="en-US" b="1" dirty="0"/>
            <a:t>：</a:t>
          </a:r>
        </a:p>
      </dgm:t>
    </dgm:pt>
    <dgm:pt modelId="{EDA4C9BF-829C-4955-9114-BDC81D963185}" type="parTrans" cxnId="{4D3DCAF5-76EE-4238-83F0-95AC7F32FB8E}">
      <dgm:prSet/>
      <dgm:spPr/>
      <dgm:t>
        <a:bodyPr/>
        <a:lstStyle/>
        <a:p>
          <a:endParaRPr lang="zh-CN" altLang="en-US"/>
        </a:p>
      </dgm:t>
    </dgm:pt>
    <dgm:pt modelId="{D9FD8B3F-D467-472A-8CCA-B7F21CF114B6}" type="sibTrans" cxnId="{4D3DCAF5-76EE-4238-83F0-95AC7F32FB8E}">
      <dgm:prSet/>
      <dgm:spPr/>
      <dgm:t>
        <a:bodyPr/>
        <a:lstStyle/>
        <a:p>
          <a:endParaRPr lang="zh-CN" altLang="en-US"/>
        </a:p>
      </dgm:t>
    </dgm:pt>
    <dgm:pt modelId="{F2668B9E-F3C2-42A5-B9BE-2CB04F1E2963}">
      <dgm:prSet phldrT="[文本]"/>
      <dgm:spPr/>
      <dgm:t>
        <a:bodyPr/>
        <a:lstStyle/>
        <a:p>
          <a:r>
            <a:rPr lang="zh-CN" altLang="en-US" dirty="0"/>
            <a:t>自动学习最佳的数据增强策略</a:t>
          </a:r>
        </a:p>
      </dgm:t>
    </dgm:pt>
    <dgm:pt modelId="{F2C37E69-C2B7-4AE3-9623-30B3CDEA64E5}" type="parTrans" cxnId="{05E9CFD2-F0F0-403A-8935-25F4C601B770}">
      <dgm:prSet/>
      <dgm:spPr/>
      <dgm:t>
        <a:bodyPr/>
        <a:lstStyle/>
        <a:p>
          <a:endParaRPr lang="zh-CN" altLang="en-US"/>
        </a:p>
      </dgm:t>
    </dgm:pt>
    <dgm:pt modelId="{0D04C7B1-90AE-48CF-86EB-B7FE7AA52AB0}" type="sibTrans" cxnId="{05E9CFD2-F0F0-403A-8935-25F4C601B770}">
      <dgm:prSet/>
      <dgm:spPr/>
      <dgm:t>
        <a:bodyPr/>
        <a:lstStyle/>
        <a:p>
          <a:endParaRPr lang="zh-CN" altLang="en-US"/>
        </a:p>
      </dgm:t>
    </dgm:pt>
    <dgm:pt modelId="{178DE19D-98B7-474E-ADF8-9639E986869D}">
      <dgm:prSet/>
      <dgm:spPr/>
      <dgm:t>
        <a:bodyPr/>
        <a:lstStyle/>
        <a:p>
          <a:r>
            <a:rPr lang="zh-CN" altLang="en-US" dirty="0"/>
            <a:t>增加数据多样性、避免过拟合</a:t>
          </a:r>
          <a:endParaRPr lang="zh-CN" altLang="en-US" b="1" dirty="0">
            <a:solidFill>
              <a:schemeClr val="accent3">
                <a:lumMod val="60000"/>
                <a:lumOff val="40000"/>
              </a:schemeClr>
            </a:solidFill>
          </a:endParaRPr>
        </a:p>
      </dgm:t>
    </dgm:pt>
    <dgm:pt modelId="{F52054CA-F30E-43AE-8560-A7E221232A65}" type="parTrans" cxnId="{C3171E62-63B4-4287-A47C-2E567B84AE61}">
      <dgm:prSet/>
      <dgm:spPr/>
      <dgm:t>
        <a:bodyPr/>
        <a:lstStyle/>
        <a:p>
          <a:endParaRPr lang="zh-CN" altLang="en-US"/>
        </a:p>
      </dgm:t>
    </dgm:pt>
    <dgm:pt modelId="{E490EB15-C04B-433A-82CF-659499A29DD7}" type="sibTrans" cxnId="{C3171E62-63B4-4287-A47C-2E567B84AE61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1" custScaleX="83228" custLinFactNeighborX="-5327">
        <dgm:presLayoutVars>
          <dgm:bulletEnabled val="1"/>
        </dgm:presLayoutVars>
      </dgm:prSet>
      <dgm:spPr/>
    </dgm:pt>
  </dgm:ptLst>
  <dgm:cxnLst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78BB4720-1F6E-4893-9808-9F24BB48C4F9}" type="presOf" srcId="{178DE19D-98B7-474E-ADF8-9639E986869D}" destId="{D7C3856D-47E4-463E-A5EE-4218FC867004}" srcOrd="0" destOrd="4" presId="urn:microsoft.com/office/officeart/2005/8/layout/process1"/>
    <dgm:cxn modelId="{F42BF523-433F-4410-BBE6-680C953BAE1F}" srcId="{D7BD3953-4F38-40E7-9A54-F63795B03BA6}" destId="{2343B192-8302-487A-A294-9CC728183A8D}" srcOrd="1" destOrd="0" parTransId="{A1E0D8F7-C579-4EB8-8978-4BB187C97737}" sibTransId="{4DD39665-3C54-4C9D-A962-378A41E36AF6}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C3171E62-63B4-4287-A47C-2E567B84AE61}" srcId="{2343B192-8302-487A-A294-9CC728183A8D}" destId="{178DE19D-98B7-474E-ADF8-9639E986869D}" srcOrd="0" destOrd="0" parTransId="{F52054CA-F30E-43AE-8560-A7E221232A65}" sibTransId="{E490EB15-C04B-433A-82CF-659499A29DD7}"/>
    <dgm:cxn modelId="{48920052-CBFF-41FE-8D3F-66BBAB65DDEB}" type="presOf" srcId="{2343B192-8302-487A-A294-9CC728183A8D}" destId="{D7C3856D-47E4-463E-A5EE-4218FC867004}" srcOrd="0" destOrd="3" presId="urn:microsoft.com/office/officeart/2005/8/layout/process1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149D6DBC-EA51-46AB-8F29-81BAE5B337B6}" type="presOf" srcId="{F2668B9E-F3C2-42A5-B9BE-2CB04F1E2963}" destId="{D7C3856D-47E4-463E-A5EE-4218FC867004}" srcOrd="0" destOrd="2" presId="urn:microsoft.com/office/officeart/2005/8/layout/process1"/>
    <dgm:cxn modelId="{A6C020C7-A6FF-4792-859E-9AAF05BADB39}" type="presOf" srcId="{B0E38FE7-D8BE-45B1-9EB4-2E325130B842}" destId="{D7C3856D-47E4-463E-A5EE-4218FC867004}" srcOrd="0" destOrd="1" presId="urn:microsoft.com/office/officeart/2005/8/layout/process1"/>
    <dgm:cxn modelId="{05E9CFD2-F0F0-403A-8935-25F4C601B770}" srcId="{B0E38FE7-D8BE-45B1-9EB4-2E325130B842}" destId="{F2668B9E-F3C2-42A5-B9BE-2CB04F1E2963}" srcOrd="0" destOrd="0" parTransId="{F2C37E69-C2B7-4AE3-9623-30B3CDEA64E5}" sibTransId="{0D04C7B1-90AE-48CF-86EB-B7FE7AA52AB0}"/>
    <dgm:cxn modelId="{4D3DCAF5-76EE-4238-83F0-95AC7F32FB8E}" srcId="{D7BD3953-4F38-40E7-9A54-F63795B03BA6}" destId="{B0E38FE7-D8BE-45B1-9EB4-2E325130B842}" srcOrd="0" destOrd="0" parTransId="{EDA4C9BF-829C-4955-9114-BDC81D963185}" sibTransId="{D9FD8B3F-D467-472A-8CCA-B7F21CF114B6}"/>
    <dgm:cxn modelId="{7B0457D5-9BAF-4BD7-8567-2950A70290C9}" type="presParOf" srcId="{D3CE0EDA-BD13-451A-9709-260C7A0D63D9}" destId="{D7C3856D-47E4-463E-A5EE-4218FC86700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 custT="1"/>
      <dgm:spPr/>
      <dgm:t>
        <a:bodyPr/>
        <a:lstStyle/>
        <a:p>
          <a:r>
            <a:rPr lang="zh-CN" altLang="en-US" sz="4000" b="1" dirty="0">
              <a:solidFill>
                <a:schemeClr val="accent3">
                  <a:lumMod val="60000"/>
                  <a:lumOff val="40000"/>
                </a:schemeClr>
              </a:solidFill>
            </a:rPr>
            <a:t>文本模型</a:t>
          </a:r>
          <a:r>
            <a:rPr lang="zh-CN" altLang="en-US" sz="4000" dirty="0"/>
            <a:t>：</a:t>
          </a:r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B0E38FE7-D8BE-45B1-9EB4-2E325130B842}">
      <dgm:prSet phldrT="[文本]" custT="1"/>
      <dgm:spPr/>
      <dgm:t>
        <a:bodyPr/>
        <a:lstStyle/>
        <a:p>
          <a:r>
            <a:rPr lang="en-US" altLang="zh-CN" sz="4000" b="0" dirty="0"/>
            <a:t>Bert</a:t>
          </a:r>
          <a:endParaRPr lang="zh-CN" altLang="en-US" sz="4000" b="0" dirty="0"/>
        </a:p>
      </dgm:t>
    </dgm:pt>
    <dgm:pt modelId="{EDA4C9BF-829C-4955-9114-BDC81D963185}" type="parTrans" cxnId="{4D3DCAF5-76EE-4238-83F0-95AC7F32FB8E}">
      <dgm:prSet/>
      <dgm:spPr/>
      <dgm:t>
        <a:bodyPr/>
        <a:lstStyle/>
        <a:p>
          <a:endParaRPr lang="zh-CN" altLang="en-US"/>
        </a:p>
      </dgm:t>
    </dgm:pt>
    <dgm:pt modelId="{D9FD8B3F-D467-472A-8CCA-B7F21CF114B6}" type="sibTrans" cxnId="{4D3DCAF5-76EE-4238-83F0-95AC7F32FB8E}">
      <dgm:prSet/>
      <dgm:spPr/>
      <dgm:t>
        <a:bodyPr/>
        <a:lstStyle/>
        <a:p>
          <a:endParaRPr lang="zh-CN" altLang="en-US"/>
        </a:p>
      </dgm:t>
    </dgm:pt>
    <dgm:pt modelId="{5DD58554-3C92-4527-8F31-B2FB414B4F2F}">
      <dgm:prSet custT="1"/>
      <dgm:spPr/>
      <dgm:t>
        <a:bodyPr/>
        <a:lstStyle/>
        <a:p>
          <a:r>
            <a:rPr lang="en-US" altLang="zh-CN" sz="4000" dirty="0"/>
            <a:t>Roberta</a:t>
          </a:r>
        </a:p>
      </dgm:t>
    </dgm:pt>
    <dgm:pt modelId="{FD1AB9E9-6959-46FB-9F05-BB019D311E77}" type="parTrans" cxnId="{5583400C-F113-47C7-9E29-0934D184EF5E}">
      <dgm:prSet/>
      <dgm:spPr/>
      <dgm:t>
        <a:bodyPr/>
        <a:lstStyle/>
        <a:p>
          <a:endParaRPr lang="zh-CN" altLang="en-US"/>
        </a:p>
      </dgm:t>
    </dgm:pt>
    <dgm:pt modelId="{F289E5D1-DE1D-424B-8A4E-F73F574A39EB}" type="sibTrans" cxnId="{5583400C-F113-47C7-9E29-0934D184EF5E}">
      <dgm:prSet/>
      <dgm:spPr/>
      <dgm:t>
        <a:bodyPr/>
        <a:lstStyle/>
        <a:p>
          <a:endParaRPr lang="zh-CN" altLang="en-US"/>
        </a:p>
      </dgm:t>
    </dgm:pt>
    <dgm:pt modelId="{0B938C43-0BF4-4C15-8C64-937A67D5EED1}">
      <dgm:prSet custT="1"/>
      <dgm:spPr/>
      <dgm:t>
        <a:bodyPr/>
        <a:lstStyle/>
        <a:p>
          <a:endParaRPr lang="en-US" altLang="zh-CN" sz="4000" dirty="0"/>
        </a:p>
      </dgm:t>
    </dgm:pt>
    <dgm:pt modelId="{E5569FD8-E3F6-4DFD-A432-60C09D9EAFDC}" type="par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5F015012-671A-43B0-9BEB-E6853D637F8D}" type="sibTrans" cxnId="{783FF40D-259C-4BE0-8EFC-B0B7EC3786DA}">
      <dgm:prSet/>
      <dgm:spPr/>
      <dgm:t>
        <a:bodyPr/>
        <a:lstStyle/>
        <a:p>
          <a:endParaRPr lang="zh-CN" altLang="en-US"/>
        </a:p>
      </dgm:t>
    </dgm:pt>
    <dgm:pt modelId="{99FF4D29-42B1-4DAA-B078-6495F8618635}">
      <dgm:prSet phldrT="[文本]" custT="1"/>
      <dgm:spPr/>
      <dgm:t>
        <a:bodyPr/>
        <a:lstStyle/>
        <a:p>
          <a:r>
            <a:rPr lang="zh-CN" altLang="en-US" sz="2000" dirty="0"/>
            <a:t>常见的两种文本预训练模型</a:t>
          </a:r>
          <a:endParaRPr lang="zh-CN" altLang="en-US" sz="2000" b="0" dirty="0"/>
        </a:p>
      </dgm:t>
    </dgm:pt>
    <dgm:pt modelId="{8D268CE4-6A88-4D41-9419-4DD189D20A76}" type="parTrans" cxnId="{F68936B6-BAA7-4806-A7BC-44C8546CF4D9}">
      <dgm:prSet/>
      <dgm:spPr/>
      <dgm:t>
        <a:bodyPr/>
        <a:lstStyle/>
        <a:p>
          <a:endParaRPr lang="zh-CN" altLang="en-US"/>
        </a:p>
      </dgm:t>
    </dgm:pt>
    <dgm:pt modelId="{6462B6CD-924A-4B48-A62C-034B08525561}" type="sibTrans" cxnId="{F68936B6-BAA7-4806-A7BC-44C8546CF4D9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1" custScaleX="83228" custLinFactNeighborX="-5327">
        <dgm:presLayoutVars>
          <dgm:bulletEnabled val="1"/>
        </dgm:presLayoutVars>
      </dgm:prSet>
      <dgm:spPr/>
    </dgm:pt>
  </dgm:ptLst>
  <dgm:cxnLst>
    <dgm:cxn modelId="{5583400C-F113-47C7-9E29-0934D184EF5E}" srcId="{D7BD3953-4F38-40E7-9A54-F63795B03BA6}" destId="{5DD58554-3C92-4527-8F31-B2FB414B4F2F}" srcOrd="2" destOrd="0" parTransId="{FD1AB9E9-6959-46FB-9F05-BB019D311E77}" sibTransId="{F289E5D1-DE1D-424B-8A4E-F73F574A39EB}"/>
    <dgm:cxn modelId="{783FF40D-259C-4BE0-8EFC-B0B7EC3786DA}" srcId="{D7BD3953-4F38-40E7-9A54-F63795B03BA6}" destId="{0B938C43-0BF4-4C15-8C64-937A67D5EED1}" srcOrd="3" destOrd="0" parTransId="{E5569FD8-E3F6-4DFD-A432-60C09D9EAFDC}" sibTransId="{5F015012-671A-43B0-9BEB-E6853D637F8D}"/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B5BEC84F-7F98-4DF2-BDD3-3EB90FD4EE93}" type="presOf" srcId="{0B938C43-0BF4-4C15-8C64-937A67D5EED1}" destId="{D7C3856D-47E4-463E-A5EE-4218FC867004}" srcOrd="0" destOrd="4" presId="urn:microsoft.com/office/officeart/2005/8/layout/process1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9783FD98-FCB5-4CED-89AC-108D13BDBDD1}" type="presOf" srcId="{5DD58554-3C92-4527-8F31-B2FB414B4F2F}" destId="{D7C3856D-47E4-463E-A5EE-4218FC867004}" srcOrd="0" destOrd="3" presId="urn:microsoft.com/office/officeart/2005/8/layout/process1"/>
    <dgm:cxn modelId="{29380EA0-F7A9-4D12-9519-D5A568CEE1DF}" type="presOf" srcId="{99FF4D29-42B1-4DAA-B078-6495F8618635}" destId="{D7C3856D-47E4-463E-A5EE-4218FC867004}" srcOrd="0" destOrd="1" presId="urn:microsoft.com/office/officeart/2005/8/layout/process1"/>
    <dgm:cxn modelId="{F68936B6-BAA7-4806-A7BC-44C8546CF4D9}" srcId="{D7BD3953-4F38-40E7-9A54-F63795B03BA6}" destId="{99FF4D29-42B1-4DAA-B078-6495F8618635}" srcOrd="0" destOrd="0" parTransId="{8D268CE4-6A88-4D41-9419-4DD189D20A76}" sibTransId="{6462B6CD-924A-4B48-A62C-034B08525561}"/>
    <dgm:cxn modelId="{A6C020C7-A6FF-4792-859E-9AAF05BADB39}" type="presOf" srcId="{B0E38FE7-D8BE-45B1-9EB4-2E325130B842}" destId="{D7C3856D-47E4-463E-A5EE-4218FC867004}" srcOrd="0" destOrd="2" presId="urn:microsoft.com/office/officeart/2005/8/layout/process1"/>
    <dgm:cxn modelId="{4D3DCAF5-76EE-4238-83F0-95AC7F32FB8E}" srcId="{D7BD3953-4F38-40E7-9A54-F63795B03BA6}" destId="{B0E38FE7-D8BE-45B1-9EB4-2E325130B842}" srcOrd="1" destOrd="0" parTransId="{EDA4C9BF-829C-4955-9114-BDC81D963185}" sibTransId="{D9FD8B3F-D467-472A-8CCA-B7F21CF114B6}"/>
    <dgm:cxn modelId="{7B0457D5-9BAF-4BD7-8567-2950A70290C9}" type="presParOf" srcId="{D3CE0EDA-BD13-451A-9709-260C7A0D63D9}" destId="{D7C3856D-47E4-463E-A5EE-4218FC86700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B63A5C-C7BA-4AD5-8760-32BAA6DC93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BD3953-4F38-40E7-9A54-F63795B03BA6}">
      <dgm:prSet phldrT="[文本]"/>
      <dgm:spPr/>
      <dgm:t>
        <a:bodyPr/>
        <a:lstStyle/>
        <a:p>
          <a:r>
            <a:rPr lang="zh-CN" alt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文本：</a:t>
          </a:r>
          <a:endParaRPr lang="zh-CN" altLang="en-US" dirty="0"/>
        </a:p>
      </dgm:t>
    </dgm:pt>
    <dgm:pt modelId="{B4FF67DF-67A1-42FC-A079-75E344A6DE7D}" type="par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D0D1FE92-5827-4718-999C-E7CFD8DEB9C7}" type="sibTrans" cxnId="{7796302F-21F3-4B6F-A1C8-7C102B757B18}">
      <dgm:prSet/>
      <dgm:spPr/>
      <dgm:t>
        <a:bodyPr/>
        <a:lstStyle/>
        <a:p>
          <a:endParaRPr lang="zh-CN" altLang="en-US"/>
        </a:p>
      </dgm:t>
    </dgm:pt>
    <dgm:pt modelId="{15897EB6-1DEE-4683-9CB9-92AE56D3B67A}">
      <dgm:prSet phldrT="[文本]"/>
      <dgm:spPr/>
      <dgm:t>
        <a:bodyPr/>
        <a:lstStyle/>
        <a:p>
          <a:r>
            <a:rPr lang="en-US" altLang="zh-CN" b="1" dirty="0"/>
            <a:t>OCR</a:t>
          </a:r>
          <a:r>
            <a:rPr lang="zh-CN" altLang="en-US" b="1" dirty="0"/>
            <a:t>：</a:t>
          </a:r>
        </a:p>
      </dgm:t>
    </dgm:pt>
    <dgm:pt modelId="{F187293F-675C-4702-927C-BE3BF11AB921}" type="parTrans" cxnId="{EDCE553A-EB8D-4DBB-BBAE-7DB9B9BADDAA}">
      <dgm:prSet/>
      <dgm:spPr/>
      <dgm:t>
        <a:bodyPr/>
        <a:lstStyle/>
        <a:p>
          <a:endParaRPr lang="zh-CN" altLang="en-US"/>
        </a:p>
      </dgm:t>
    </dgm:pt>
    <dgm:pt modelId="{1A9591DA-E20D-4B90-885E-F73247DE74AB}" type="sibTrans" cxnId="{EDCE553A-EB8D-4DBB-BBAE-7DB9B9BADDAA}">
      <dgm:prSet/>
      <dgm:spPr/>
      <dgm:t>
        <a:bodyPr/>
        <a:lstStyle/>
        <a:p>
          <a:endParaRPr lang="zh-CN" altLang="en-US"/>
        </a:p>
      </dgm:t>
    </dgm:pt>
    <dgm:pt modelId="{948CBABE-0CE1-401F-A0F9-00850B0A5E21}">
      <dgm:prSet phldrT="[文本]"/>
      <dgm:spPr/>
      <dgm:t>
        <a:bodyPr/>
        <a:lstStyle/>
        <a:p>
          <a:r>
            <a:rPr lang="en-US" altLang="zh-CN" b="1" dirty="0"/>
            <a:t>Shuffle-Augmentation</a:t>
          </a:r>
          <a:r>
            <a:rPr lang="zh-CN" altLang="en-US" b="1" dirty="0"/>
            <a:t>：</a:t>
          </a:r>
        </a:p>
      </dgm:t>
    </dgm:pt>
    <dgm:pt modelId="{56A7C079-A847-4093-86CA-B8128DEC36B0}" type="parTrans" cxnId="{66338550-0EAD-49B3-A42C-C3652C6C7DBD}">
      <dgm:prSet/>
      <dgm:spPr/>
      <dgm:t>
        <a:bodyPr/>
        <a:lstStyle/>
        <a:p>
          <a:endParaRPr lang="zh-CN" altLang="en-US"/>
        </a:p>
      </dgm:t>
    </dgm:pt>
    <dgm:pt modelId="{A83988B5-9A22-4447-9B6E-1DDC0F7C106A}" type="sibTrans" cxnId="{66338550-0EAD-49B3-A42C-C3652C6C7DBD}">
      <dgm:prSet/>
      <dgm:spPr/>
      <dgm:t>
        <a:bodyPr/>
        <a:lstStyle/>
        <a:p>
          <a:endParaRPr lang="zh-CN" altLang="en-US"/>
        </a:p>
      </dgm:t>
    </dgm:pt>
    <dgm:pt modelId="{2809B800-837E-470D-AB67-E16C2BF2458A}">
      <dgm:prSet phldrT="[文本]"/>
      <dgm:spPr/>
      <dgm:t>
        <a:bodyPr/>
        <a:lstStyle/>
        <a:p>
          <a:r>
            <a:rPr lang="zh-CN" altLang="en-US"/>
            <a:t>从</a:t>
          </a:r>
          <a:r>
            <a:rPr lang="zh-CN" altLang="en-US" dirty="0"/>
            <a:t>图像中提取文本信息</a:t>
          </a:r>
        </a:p>
      </dgm:t>
    </dgm:pt>
    <dgm:pt modelId="{A4E70D7D-72AA-4D35-BB5E-C9DE29BFAD55}" type="parTrans" cxnId="{F1F87CBA-C12A-404F-B123-DEC6992DC481}">
      <dgm:prSet/>
      <dgm:spPr/>
      <dgm:t>
        <a:bodyPr/>
        <a:lstStyle/>
        <a:p>
          <a:endParaRPr lang="zh-CN" altLang="en-US"/>
        </a:p>
      </dgm:t>
    </dgm:pt>
    <dgm:pt modelId="{73689AB6-814A-4CF1-84D6-A9E6689DBDF9}" type="sibTrans" cxnId="{F1F87CBA-C12A-404F-B123-DEC6992DC481}">
      <dgm:prSet/>
      <dgm:spPr/>
      <dgm:t>
        <a:bodyPr/>
        <a:lstStyle/>
        <a:p>
          <a:endParaRPr lang="zh-CN" altLang="en-US"/>
        </a:p>
      </dgm:t>
    </dgm:pt>
    <dgm:pt modelId="{CE00EFC4-E391-4ACF-9F90-2313C7A21EAB}">
      <dgm:prSet phldrT="[文本]"/>
      <dgm:spPr/>
      <dgm:t>
        <a:bodyPr/>
        <a:lstStyle/>
        <a:p>
          <a:r>
            <a:rPr lang="zh-CN" altLang="en-US"/>
            <a:t>打乱</a:t>
          </a:r>
          <a:r>
            <a:rPr lang="zh-CN" altLang="en-US" dirty="0"/>
            <a:t>广告中的独立短句</a:t>
          </a:r>
        </a:p>
      </dgm:t>
    </dgm:pt>
    <dgm:pt modelId="{DE00C59E-F01C-437D-BF3F-75A704B06CEA}" type="parTrans" cxnId="{51BEDD3D-98DB-42BB-883C-ED21C24D37B0}">
      <dgm:prSet/>
      <dgm:spPr/>
      <dgm:t>
        <a:bodyPr/>
        <a:lstStyle/>
        <a:p>
          <a:endParaRPr lang="zh-CN" altLang="en-US"/>
        </a:p>
      </dgm:t>
    </dgm:pt>
    <dgm:pt modelId="{7BAD1BC5-FB81-48F6-B80C-3AF3867241C7}" type="sibTrans" cxnId="{51BEDD3D-98DB-42BB-883C-ED21C24D37B0}">
      <dgm:prSet/>
      <dgm:spPr/>
      <dgm:t>
        <a:bodyPr/>
        <a:lstStyle/>
        <a:p>
          <a:endParaRPr lang="zh-CN" altLang="en-US"/>
        </a:p>
      </dgm:t>
    </dgm:pt>
    <dgm:pt modelId="{D3CE0EDA-BD13-451A-9709-260C7A0D63D9}" type="pres">
      <dgm:prSet presAssocID="{A3B63A5C-C7BA-4AD5-8760-32BAA6DC93CC}" presName="Name0" presStyleCnt="0">
        <dgm:presLayoutVars>
          <dgm:dir/>
          <dgm:resizeHandles val="exact"/>
        </dgm:presLayoutVars>
      </dgm:prSet>
      <dgm:spPr/>
    </dgm:pt>
    <dgm:pt modelId="{D7C3856D-47E4-463E-A5EE-4218FC867004}" type="pres">
      <dgm:prSet presAssocID="{D7BD3953-4F38-40E7-9A54-F63795B03BA6}" presName="node" presStyleLbl="node1" presStyleIdx="0" presStyleCnt="1" custScaleX="83228" custLinFactNeighborX="-5327">
        <dgm:presLayoutVars>
          <dgm:bulletEnabled val="1"/>
        </dgm:presLayoutVars>
      </dgm:prSet>
      <dgm:spPr/>
    </dgm:pt>
  </dgm:ptLst>
  <dgm:cxnLst>
    <dgm:cxn modelId="{3A0E2218-6AFD-40C8-B27C-20E453A3ADC3}" type="presOf" srcId="{A3B63A5C-C7BA-4AD5-8760-32BAA6DC93CC}" destId="{D3CE0EDA-BD13-451A-9709-260C7A0D63D9}" srcOrd="0" destOrd="0" presId="urn:microsoft.com/office/officeart/2005/8/layout/process1"/>
    <dgm:cxn modelId="{7796302F-21F3-4B6F-A1C8-7C102B757B18}" srcId="{A3B63A5C-C7BA-4AD5-8760-32BAA6DC93CC}" destId="{D7BD3953-4F38-40E7-9A54-F63795B03BA6}" srcOrd="0" destOrd="0" parTransId="{B4FF67DF-67A1-42FC-A079-75E344A6DE7D}" sibTransId="{D0D1FE92-5827-4718-999C-E7CFD8DEB9C7}"/>
    <dgm:cxn modelId="{EDCE553A-EB8D-4DBB-BBAE-7DB9B9BADDAA}" srcId="{D7BD3953-4F38-40E7-9A54-F63795B03BA6}" destId="{15897EB6-1DEE-4683-9CB9-92AE56D3B67A}" srcOrd="0" destOrd="0" parTransId="{F187293F-675C-4702-927C-BE3BF11AB921}" sibTransId="{1A9591DA-E20D-4B90-885E-F73247DE74AB}"/>
    <dgm:cxn modelId="{51BEDD3D-98DB-42BB-883C-ED21C24D37B0}" srcId="{948CBABE-0CE1-401F-A0F9-00850B0A5E21}" destId="{CE00EFC4-E391-4ACF-9F90-2313C7A21EAB}" srcOrd="0" destOrd="0" parTransId="{DE00C59E-F01C-437D-BF3F-75A704B06CEA}" sibTransId="{7BAD1BC5-FB81-48F6-B80C-3AF3867241C7}"/>
    <dgm:cxn modelId="{66338550-0EAD-49B3-A42C-C3652C6C7DBD}" srcId="{D7BD3953-4F38-40E7-9A54-F63795B03BA6}" destId="{948CBABE-0CE1-401F-A0F9-00850B0A5E21}" srcOrd="1" destOrd="0" parTransId="{56A7C079-A847-4093-86CA-B8128DEC36B0}" sibTransId="{A83988B5-9A22-4447-9B6E-1DDC0F7C106A}"/>
    <dgm:cxn modelId="{E324CC71-5725-4EF3-B704-5D953972964E}" type="presOf" srcId="{948CBABE-0CE1-401F-A0F9-00850B0A5E21}" destId="{D7C3856D-47E4-463E-A5EE-4218FC867004}" srcOrd="0" destOrd="3" presId="urn:microsoft.com/office/officeart/2005/8/layout/process1"/>
    <dgm:cxn modelId="{58B2A255-B768-4620-AFDE-5803A043C1F3}" type="presOf" srcId="{D7BD3953-4F38-40E7-9A54-F63795B03BA6}" destId="{D7C3856D-47E4-463E-A5EE-4218FC867004}" srcOrd="0" destOrd="0" presId="urn:microsoft.com/office/officeart/2005/8/layout/process1"/>
    <dgm:cxn modelId="{1AF14F8F-99B7-4F1B-A941-1EE17DF2E7DB}" type="presOf" srcId="{2809B800-837E-470D-AB67-E16C2BF2458A}" destId="{D7C3856D-47E4-463E-A5EE-4218FC867004}" srcOrd="0" destOrd="2" presId="urn:microsoft.com/office/officeart/2005/8/layout/process1"/>
    <dgm:cxn modelId="{F1F87CBA-C12A-404F-B123-DEC6992DC481}" srcId="{15897EB6-1DEE-4683-9CB9-92AE56D3B67A}" destId="{2809B800-837E-470D-AB67-E16C2BF2458A}" srcOrd="0" destOrd="0" parTransId="{A4E70D7D-72AA-4D35-BB5E-C9DE29BFAD55}" sibTransId="{73689AB6-814A-4CF1-84D6-A9E6689DBDF9}"/>
    <dgm:cxn modelId="{B21243C9-ADB4-42F4-B703-2766F9569187}" type="presOf" srcId="{CE00EFC4-E391-4ACF-9F90-2313C7A21EAB}" destId="{D7C3856D-47E4-463E-A5EE-4218FC867004}" srcOrd="0" destOrd="4" presId="urn:microsoft.com/office/officeart/2005/8/layout/process1"/>
    <dgm:cxn modelId="{6E4F08ED-2A72-4BBE-9B5F-26842C64DF1C}" type="presOf" srcId="{15897EB6-1DEE-4683-9CB9-92AE56D3B67A}" destId="{D7C3856D-47E4-463E-A5EE-4218FC867004}" srcOrd="0" destOrd="1" presId="urn:microsoft.com/office/officeart/2005/8/layout/process1"/>
    <dgm:cxn modelId="{7B0457D5-9BAF-4BD7-8567-2950A70290C9}" type="presParOf" srcId="{D3CE0EDA-BD13-451A-9709-260C7A0D63D9}" destId="{D7C3856D-47E4-463E-A5EE-4218FC86700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4500" y="1465253"/>
          <a:ext cx="2729139" cy="2488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1</a:t>
          </a: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 sz="2900" kern="1200" dirty="0"/>
            <a:t>：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图像信息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文本信息</a:t>
          </a:r>
        </a:p>
      </dsp:txBody>
      <dsp:txXfrm>
        <a:off x="77376" y="1538129"/>
        <a:ext cx="2583387" cy="2342408"/>
      </dsp:txXfrm>
    </dsp:sp>
    <dsp:sp modelId="{E26749D9-3F42-4D4A-97AA-703ADE2A78F7}">
      <dsp:nvSpPr>
        <dsp:cNvPr id="0" name=""/>
        <dsp:cNvSpPr/>
      </dsp:nvSpPr>
      <dsp:spPr>
        <a:xfrm>
          <a:off x="3148333" y="2195113"/>
          <a:ext cx="879150" cy="10284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3148333" y="2400801"/>
        <a:ext cx="615405" cy="617063"/>
      </dsp:txXfrm>
    </dsp:sp>
    <dsp:sp modelId="{E7739851-95DE-419B-AFAE-CAB4FDC9EBA1}">
      <dsp:nvSpPr>
        <dsp:cNvPr id="0" name=""/>
        <dsp:cNvSpPr/>
      </dsp:nvSpPr>
      <dsp:spPr>
        <a:xfrm>
          <a:off x="4392413" y="1465253"/>
          <a:ext cx="2600749" cy="2488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2</a:t>
          </a: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 sz="2900" kern="1200" dirty="0"/>
            <a:t>：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多尺度特征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复杂特征</a:t>
          </a:r>
        </a:p>
      </dsp:txBody>
      <dsp:txXfrm>
        <a:off x="4465289" y="1538129"/>
        <a:ext cx="2454997" cy="2342408"/>
      </dsp:txXfrm>
    </dsp:sp>
    <dsp:sp modelId="{C92D27A6-037A-4352-B74A-88FBCEE6B0DA}">
      <dsp:nvSpPr>
        <dsp:cNvPr id="0" name=""/>
        <dsp:cNvSpPr/>
      </dsp:nvSpPr>
      <dsp:spPr>
        <a:xfrm>
          <a:off x="7407857" y="2195113"/>
          <a:ext cx="879150" cy="10284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7407857" y="2400801"/>
        <a:ext cx="615405" cy="617063"/>
      </dsp:txXfrm>
    </dsp:sp>
    <dsp:sp modelId="{CA27400D-3B02-4C53-AA33-811DBBEDCF98}">
      <dsp:nvSpPr>
        <dsp:cNvPr id="0" name=""/>
        <dsp:cNvSpPr/>
      </dsp:nvSpPr>
      <dsp:spPr>
        <a:xfrm>
          <a:off x="8651937" y="1465253"/>
          <a:ext cx="2914299" cy="2488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sz="2900" b="1" kern="1200">
              <a:solidFill>
                <a:schemeClr val="accent3">
                  <a:lumMod val="60000"/>
                  <a:lumOff val="40000"/>
                </a:schemeClr>
              </a:solidFill>
            </a:rPr>
            <a:t>3</a:t>
          </a:r>
          <a:r>
            <a:rPr lang="zh-CN" altLang="en-US" sz="2900" b="1" kern="1200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 sz="2900" kern="1200"/>
            <a:t>：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/>
            <a:t>模型大小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/>
            <a:t>未知数据分布</a:t>
          </a:r>
          <a:endParaRPr lang="zh-CN" altLang="en-US" sz="2300" kern="1200" dirty="0"/>
        </a:p>
      </dsp:txBody>
      <dsp:txXfrm>
        <a:off x="8724813" y="1538129"/>
        <a:ext cx="2768547" cy="23424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3293" y="1563713"/>
          <a:ext cx="2513146" cy="22912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3</a:t>
          </a: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 sz="2900" kern="1200" dirty="0"/>
            <a:t>：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模型大小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未知数据分布</a:t>
          </a:r>
        </a:p>
      </dsp:txBody>
      <dsp:txXfrm>
        <a:off x="70401" y="1630821"/>
        <a:ext cx="2378930" cy="2157023"/>
      </dsp:txXfrm>
    </dsp:sp>
    <dsp:sp modelId="{E26749D9-3F42-4D4A-97AA-703ADE2A78F7}">
      <dsp:nvSpPr>
        <dsp:cNvPr id="0" name=""/>
        <dsp:cNvSpPr/>
      </dsp:nvSpPr>
      <dsp:spPr>
        <a:xfrm>
          <a:off x="2898313" y="2235810"/>
          <a:ext cx="809571" cy="9470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2898313" y="2425219"/>
        <a:ext cx="566700" cy="568227"/>
      </dsp:txXfrm>
    </dsp:sp>
    <dsp:sp modelId="{E7739851-95DE-419B-AFAE-CAB4FDC9EBA1}">
      <dsp:nvSpPr>
        <dsp:cNvPr id="0" name=""/>
        <dsp:cNvSpPr/>
      </dsp:nvSpPr>
      <dsp:spPr>
        <a:xfrm>
          <a:off x="4043933" y="1563713"/>
          <a:ext cx="2394918" cy="22912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解决办法</a:t>
          </a:r>
          <a:r>
            <a:rPr lang="zh-CN" altLang="en-US" sz="2900" kern="1200" dirty="0"/>
            <a:t>：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知识蒸馏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伪标签</a:t>
          </a:r>
        </a:p>
      </dsp:txBody>
      <dsp:txXfrm>
        <a:off x="4111041" y="1630821"/>
        <a:ext cx="2260702" cy="21570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110262" y="189163"/>
          <a:ext cx="2999974" cy="34806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知识蒸馏</a:t>
          </a:r>
          <a:r>
            <a:rPr lang="zh-CN" altLang="en-US" sz="4000" kern="1200" dirty="0"/>
            <a:t>：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000" kern="1200" dirty="0"/>
            <a:t>集成蒸馏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600" kern="1200" dirty="0"/>
            <a:t>Ensemble-Distillation</a:t>
          </a:r>
          <a:endParaRPr lang="en-US" altLang="zh-CN" sz="4000" kern="1200" dirty="0"/>
        </a:p>
      </dsp:txBody>
      <dsp:txXfrm>
        <a:off x="198128" y="277029"/>
        <a:ext cx="2824242" cy="33048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110262" y="189163"/>
          <a:ext cx="2999974" cy="34806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知识蒸馏</a:t>
          </a:r>
          <a:r>
            <a:rPr lang="zh-CN" altLang="en-US" sz="4000" kern="1200" dirty="0"/>
            <a:t>：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000" kern="1200" dirty="0"/>
            <a:t>集成蒸馏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600" kern="1200" dirty="0"/>
            <a:t>Ensemble-Distillation</a:t>
          </a:r>
          <a:endParaRPr lang="en-US" altLang="zh-CN" sz="4000" kern="1200" dirty="0"/>
        </a:p>
      </dsp:txBody>
      <dsp:txXfrm>
        <a:off x="198128" y="277029"/>
        <a:ext cx="2824242" cy="33048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155140" y="407986"/>
          <a:ext cx="4221010" cy="3042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伪标签</a:t>
          </a:r>
          <a:r>
            <a:rPr lang="zh-CN" altLang="en-US" sz="2400" kern="1200" dirty="0"/>
            <a:t>：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400" kern="1200" dirty="0"/>
            <a:t>在测试集上使用融合特征作为伪标签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将测试集加入训练流程，学习未知数据的分布</a:t>
          </a:r>
          <a:endParaRPr lang="en-US" altLang="zh-CN" sz="2400" kern="1200" dirty="0"/>
        </a:p>
      </dsp:txBody>
      <dsp:txXfrm>
        <a:off x="244266" y="497112"/>
        <a:ext cx="4042758" cy="286472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155140" y="407986"/>
          <a:ext cx="4221010" cy="3042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伪标签</a:t>
          </a:r>
          <a:r>
            <a:rPr lang="zh-CN" altLang="en-US" sz="2400" kern="1200" dirty="0"/>
            <a:t>：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400" kern="1200" dirty="0"/>
            <a:t>在测试集上使用融合特征作为伪标签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将测试集加入训练流程，学习未知数据的分布</a:t>
          </a:r>
          <a:endParaRPr lang="en-US" altLang="zh-CN" sz="2400" kern="1200" dirty="0"/>
        </a:p>
      </dsp:txBody>
      <dsp:txXfrm>
        <a:off x="244266" y="497112"/>
        <a:ext cx="4042758" cy="2864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3293" y="1563713"/>
          <a:ext cx="2513146" cy="22912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1</a:t>
          </a: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 sz="2900" kern="1200" dirty="0"/>
            <a:t>：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图像信息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文本信息</a:t>
          </a:r>
        </a:p>
      </dsp:txBody>
      <dsp:txXfrm>
        <a:off x="70401" y="1630821"/>
        <a:ext cx="2378930" cy="2157023"/>
      </dsp:txXfrm>
    </dsp:sp>
    <dsp:sp modelId="{E26749D9-3F42-4D4A-97AA-703ADE2A78F7}">
      <dsp:nvSpPr>
        <dsp:cNvPr id="0" name=""/>
        <dsp:cNvSpPr/>
      </dsp:nvSpPr>
      <dsp:spPr>
        <a:xfrm>
          <a:off x="2898313" y="2235810"/>
          <a:ext cx="809571" cy="9470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2898313" y="2425219"/>
        <a:ext cx="566700" cy="568227"/>
      </dsp:txXfrm>
    </dsp:sp>
    <dsp:sp modelId="{E7739851-95DE-419B-AFAE-CAB4FDC9EBA1}">
      <dsp:nvSpPr>
        <dsp:cNvPr id="0" name=""/>
        <dsp:cNvSpPr/>
      </dsp:nvSpPr>
      <dsp:spPr>
        <a:xfrm>
          <a:off x="4043933" y="1563713"/>
          <a:ext cx="2394918" cy="22912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解决办法</a:t>
          </a:r>
          <a:r>
            <a:rPr lang="zh-CN" altLang="en-US" sz="2900" kern="1200" dirty="0"/>
            <a:t>：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图像模型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文本模型</a:t>
          </a:r>
        </a:p>
      </dsp:txBody>
      <dsp:txXfrm>
        <a:off x="4111041" y="1630821"/>
        <a:ext cx="2260702" cy="2157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3293" y="1563713"/>
          <a:ext cx="2513146" cy="22912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问题（</a:t>
          </a:r>
          <a:r>
            <a:rPr lang="en-US" altLang="zh-CN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2</a:t>
          </a: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）</a:t>
          </a:r>
          <a:r>
            <a:rPr lang="zh-CN" altLang="en-US" sz="2900" kern="1200" dirty="0"/>
            <a:t>：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多尺度特征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复杂特征</a:t>
          </a:r>
        </a:p>
      </dsp:txBody>
      <dsp:txXfrm>
        <a:off x="70401" y="1630821"/>
        <a:ext cx="2378930" cy="2157023"/>
      </dsp:txXfrm>
    </dsp:sp>
    <dsp:sp modelId="{E26749D9-3F42-4D4A-97AA-703ADE2A78F7}">
      <dsp:nvSpPr>
        <dsp:cNvPr id="0" name=""/>
        <dsp:cNvSpPr/>
      </dsp:nvSpPr>
      <dsp:spPr>
        <a:xfrm>
          <a:off x="2898313" y="2235810"/>
          <a:ext cx="809571" cy="9470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2898313" y="2425219"/>
        <a:ext cx="566700" cy="568227"/>
      </dsp:txXfrm>
    </dsp:sp>
    <dsp:sp modelId="{E7739851-95DE-419B-AFAE-CAB4FDC9EBA1}">
      <dsp:nvSpPr>
        <dsp:cNvPr id="0" name=""/>
        <dsp:cNvSpPr/>
      </dsp:nvSpPr>
      <dsp:spPr>
        <a:xfrm>
          <a:off x="4043933" y="1563713"/>
          <a:ext cx="2394918" cy="22912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解决办法</a:t>
          </a:r>
          <a:r>
            <a:rPr lang="zh-CN" altLang="en-US" sz="2900" kern="1200" dirty="0"/>
            <a:t>：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多模型融合</a:t>
          </a:r>
        </a:p>
      </dsp:txBody>
      <dsp:txXfrm>
        <a:off x="4111041" y="1630821"/>
        <a:ext cx="2260702" cy="2157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202968" y="0"/>
          <a:ext cx="5351202" cy="4100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图像模型</a:t>
          </a:r>
          <a:r>
            <a:rPr lang="zh-CN" altLang="en-US" sz="4000" kern="1200" dirty="0"/>
            <a:t>：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 err="1"/>
            <a:t>ResNet</a:t>
          </a:r>
          <a:endParaRPr lang="zh-CN" altLang="en-US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(ResNet200d)</a:t>
          </a:r>
          <a:endParaRPr lang="zh-CN" altLang="en-US" sz="1600" b="1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 err="1"/>
            <a:t>EfficientNet</a:t>
          </a:r>
          <a:endParaRPr lang="en-US" altLang="zh-CN" sz="40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(EfficietNet-b4, EfficientNetV2-m)</a:t>
          </a:r>
          <a:endParaRPr lang="en-US" altLang="zh-CN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/>
            <a:t>NF-Net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(NF-Net-l1)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zh-CN" sz="4000" kern="1200" dirty="0"/>
        </a:p>
      </dsp:txBody>
      <dsp:txXfrm>
        <a:off x="323060" y="120092"/>
        <a:ext cx="5111018" cy="38600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202968" y="0"/>
          <a:ext cx="5351202" cy="4100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图像模型</a:t>
          </a:r>
          <a:r>
            <a:rPr lang="zh-CN" altLang="en-US" sz="4000" kern="1200" dirty="0"/>
            <a:t>：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 err="1"/>
            <a:t>ResNet</a:t>
          </a:r>
          <a:endParaRPr lang="zh-CN" altLang="en-US" sz="4000" b="1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 err="1"/>
            <a:t>EfficientNet</a:t>
          </a:r>
          <a:endParaRPr lang="en-US" altLang="zh-CN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/>
            <a:t>NF-Net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 err="1">
              <a:solidFill>
                <a:srgbClr val="546F94"/>
              </a:solidFill>
            </a:rPr>
            <a:t>Swin</a:t>
          </a:r>
          <a:r>
            <a:rPr lang="en-US" altLang="zh-CN" sz="4000" kern="1200" dirty="0">
              <a:solidFill>
                <a:srgbClr val="546F94"/>
              </a:solidFill>
            </a:rPr>
            <a:t>-Transformer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solidFill>
                <a:srgbClr val="546F94"/>
              </a:solidFill>
            </a:rPr>
            <a:t>(</a:t>
          </a:r>
          <a:r>
            <a:rPr lang="en-US" altLang="zh-CN" sz="1600" kern="1200" dirty="0" err="1">
              <a:solidFill>
                <a:srgbClr val="546F94"/>
              </a:solidFill>
            </a:rPr>
            <a:t>Swin</a:t>
          </a:r>
          <a:r>
            <a:rPr lang="en-US" altLang="zh-CN" sz="1600" kern="1200" dirty="0">
              <a:solidFill>
                <a:srgbClr val="546F94"/>
              </a:solidFill>
            </a:rPr>
            <a:t>-base)</a:t>
          </a:r>
        </a:p>
      </dsp:txBody>
      <dsp:txXfrm>
        <a:off x="323060" y="120092"/>
        <a:ext cx="5111018" cy="38600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202968" y="0"/>
          <a:ext cx="5351202" cy="4100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图像模型</a:t>
          </a:r>
          <a:r>
            <a:rPr lang="zh-CN" altLang="en-US" sz="4000" kern="1200" dirty="0"/>
            <a:t>：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 err="1"/>
            <a:t>ResNet</a:t>
          </a:r>
          <a:endParaRPr lang="zh-CN" altLang="en-US" sz="4000" b="1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 err="1"/>
            <a:t>EfficientNet</a:t>
          </a:r>
          <a:endParaRPr lang="en-US" altLang="zh-CN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/>
            <a:t>NF-Net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 err="1"/>
            <a:t>Swin</a:t>
          </a:r>
          <a:r>
            <a:rPr lang="en-US" altLang="zh-CN" sz="4000" kern="1200" dirty="0"/>
            <a:t>-Transformer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(</a:t>
          </a:r>
          <a:r>
            <a:rPr lang="en-US" altLang="zh-CN" sz="1600" kern="1200" dirty="0" err="1"/>
            <a:t>Swin</a:t>
          </a:r>
          <a:r>
            <a:rPr lang="en-US" altLang="zh-CN" sz="1600" kern="1200" dirty="0"/>
            <a:t>-base)</a:t>
          </a:r>
        </a:p>
      </dsp:txBody>
      <dsp:txXfrm>
        <a:off x="323060" y="120092"/>
        <a:ext cx="5111018" cy="38600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197065" y="776689"/>
          <a:ext cx="5361669" cy="38652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图像</a:t>
          </a:r>
          <a:r>
            <a:rPr lang="zh-CN" altLang="en-US" sz="3300" kern="1200" dirty="0"/>
            <a:t>：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b="1" kern="1200" dirty="0"/>
            <a:t>Auto-augmentation</a:t>
          </a:r>
          <a:r>
            <a:rPr lang="zh-CN" altLang="en-US" sz="2600" b="1" kern="1200" dirty="0"/>
            <a:t>：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自动学习最佳的数据增强策略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b="1" kern="1200" dirty="0"/>
            <a:t>Mix-up</a:t>
          </a:r>
          <a:r>
            <a:rPr lang="zh-CN" altLang="en-US" sz="2600" b="1" kern="1200" dirty="0"/>
            <a:t>：</a:t>
          </a:r>
          <a:endParaRPr lang="zh-CN" altLang="en-US" sz="2600" b="1" kern="1200" dirty="0">
            <a:solidFill>
              <a:schemeClr val="accent3">
                <a:lumMod val="60000"/>
                <a:lumOff val="40000"/>
              </a:schemeClr>
            </a:solidFill>
          </a:endParaRP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增加数据多样性、避免过拟合</a:t>
          </a:r>
          <a:endParaRPr lang="zh-CN" altLang="en-US" sz="2600" b="1" kern="1200" dirty="0">
            <a:solidFill>
              <a:schemeClr val="accent3">
                <a:lumMod val="60000"/>
                <a:lumOff val="40000"/>
              </a:schemeClr>
            </a:solidFill>
          </a:endParaRPr>
        </a:p>
      </dsp:txBody>
      <dsp:txXfrm>
        <a:off x="310275" y="889899"/>
        <a:ext cx="5135249" cy="36388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197065" y="117476"/>
          <a:ext cx="5361669" cy="38652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文本模型</a:t>
          </a:r>
          <a:r>
            <a:rPr lang="zh-CN" altLang="en-US" sz="4000" kern="1200" dirty="0"/>
            <a:t>：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常见的两种文本预训练模型</a:t>
          </a:r>
          <a:endParaRPr lang="zh-CN" altLang="en-US" sz="2000" b="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kern="1200" dirty="0"/>
            <a:t>Bert</a:t>
          </a:r>
          <a:endParaRPr lang="zh-CN" altLang="en-US" sz="4000" b="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kern="1200" dirty="0"/>
            <a:t>Roberta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zh-CN" sz="4000" kern="1200" dirty="0"/>
        </a:p>
      </dsp:txBody>
      <dsp:txXfrm>
        <a:off x="310275" y="230686"/>
        <a:ext cx="5135249" cy="36388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3856D-47E4-463E-A5EE-4218FC867004}">
      <dsp:nvSpPr>
        <dsp:cNvPr id="0" name=""/>
        <dsp:cNvSpPr/>
      </dsp:nvSpPr>
      <dsp:spPr>
        <a:xfrm>
          <a:off x="197065" y="776689"/>
          <a:ext cx="5361669" cy="38652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文本：</a:t>
          </a:r>
          <a:endParaRPr lang="zh-CN" alt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700" b="1" kern="1200" dirty="0"/>
            <a:t>OCR</a:t>
          </a:r>
          <a:r>
            <a:rPr lang="zh-CN" altLang="en-US" sz="2700" b="1" kern="1200" dirty="0"/>
            <a:t>：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从</a:t>
          </a:r>
          <a:r>
            <a:rPr lang="zh-CN" altLang="en-US" sz="2700" kern="1200" dirty="0"/>
            <a:t>图像中提取文本信息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700" b="1" kern="1200" dirty="0"/>
            <a:t>Shuffle-Augmentation</a:t>
          </a:r>
          <a:r>
            <a:rPr lang="zh-CN" altLang="en-US" sz="2700" b="1" kern="1200" dirty="0"/>
            <a:t>：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打乱</a:t>
          </a:r>
          <a:r>
            <a:rPr lang="zh-CN" altLang="en-US" sz="2700" kern="1200" dirty="0"/>
            <a:t>广告中的独立短句</a:t>
          </a:r>
        </a:p>
      </dsp:txBody>
      <dsp:txXfrm>
        <a:off x="310275" y="889899"/>
        <a:ext cx="5135249" cy="3638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266AE-07C4-48FE-BC77-DC1345ECD3EE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6AA3F-A46F-46E3-BB16-F13C7A703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02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72B27-4DE6-4DC0-8A05-F21C6BBB150E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48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16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410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309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45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86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19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313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806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02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241CD7-19AB-4D93-85A8-0EEEF776EB24}" type="slidenum">
              <a:rPr lang="en-US" altLang="zh-CN" smtClean="0">
                <a:solidFill>
                  <a:prstClr val="black"/>
                </a:solidFill>
              </a:rPr>
              <a:t>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24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929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907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495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56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654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48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0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634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475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73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241CD7-19AB-4D93-85A8-0EEEF776EB24}" type="slidenum">
              <a:rPr lang="en-US" altLang="zh-CN" smtClean="0">
                <a:solidFill>
                  <a:prstClr val="black"/>
                </a:solidFill>
              </a:rPr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202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335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19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417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050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95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035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265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973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320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12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966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241CD7-19AB-4D93-85A8-0EEEF776EB24}" type="slidenum">
              <a:rPr lang="en-US" altLang="zh-CN" smtClean="0">
                <a:solidFill>
                  <a:prstClr val="black"/>
                </a:solidFill>
              </a:rPr>
              <a:t>40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087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73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7930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041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463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611ECFE-4471-4ABC-B9B9-A548CC5F23AD}" type="slidenum">
              <a:rPr lang="en-US" altLang="zh-CN" sz="1200" b="0" smtClean="0">
                <a:solidFill>
                  <a:prstClr val="black"/>
                </a:solidFill>
              </a:rPr>
              <a:t>45</a:t>
            </a:fld>
            <a:endParaRPr lang="en-US" altLang="zh-CN" sz="1200" b="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483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96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241CD7-19AB-4D93-85A8-0EEEF776EB24}" type="slidenum">
              <a:rPr lang="en-US" altLang="zh-CN" smtClean="0">
                <a:solidFill>
                  <a:prstClr val="black"/>
                </a:solidFill>
              </a:rPr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2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11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069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AA3F-A46F-46E3-BB16-F13C7A703B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16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03200">
            <a:solidFill>
              <a:srgbClr val="0C4BA1"/>
            </a:soli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indent="1270" algn="ctr">
              <a:lnSpc>
                <a:spcPct val="150000"/>
              </a:lnSpc>
            </a:pPr>
            <a:endParaRPr lang="zh-CN" altLang="en-US" sz="2105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81308" y="6035042"/>
            <a:ext cx="1983679" cy="56974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sz="quarter" idx="11"/>
          </p:nvPr>
        </p:nvSpPr>
        <p:spPr>
          <a:xfrm>
            <a:off x="363175" y="1252026"/>
            <a:ext cx="11547472" cy="54383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+mn-ea"/>
                <a:ea typeface="+mn-ea"/>
              </a:defRPr>
            </a:lvl1pPr>
            <a:lvl2pPr marL="40830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2pPr>
            <a:lvl3pPr marL="81661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3pPr>
            <a:lvl4pPr marL="122428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4pPr>
            <a:lvl5pPr marL="163258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5" name="直线连接符 4"/>
          <p:cNvCxnSpPr/>
          <p:nvPr userDrawn="1"/>
        </p:nvCxnSpPr>
        <p:spPr bwMode="auto">
          <a:xfrm>
            <a:off x="372143" y="409959"/>
            <a:ext cx="0" cy="601147"/>
          </a:xfrm>
          <a:prstGeom prst="line">
            <a:avLst/>
          </a:prstGeom>
          <a:noFill/>
          <a:ln w="5715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75719" y="409959"/>
            <a:ext cx="10515600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>
              <a:defRPr sz="2800">
                <a:solidFill>
                  <a:srgbClr val="0C4BA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6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6265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124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0C4BA1"/>
            </a:soli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7" tIns="34289" rIns="68577" bIns="34289" rtlCol="0" anchor="ctr"/>
          <a:lstStyle/>
          <a:p>
            <a:pPr indent="1270" algn="ctr">
              <a:lnSpc>
                <a:spcPct val="150000"/>
              </a:lnSpc>
            </a:pPr>
            <a:endParaRPr lang="zh-CN" altLang="en-US" sz="1580" dirty="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9142" y="6035042"/>
            <a:ext cx="2005846" cy="569742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4E1EEA-BC99-45C2-85AA-0C30D5155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DAA52E-9B07-4177-A66B-7FC66937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C8E53F-3542-4688-BA6E-26087BF7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 userDrawn="1"/>
        </p:nvCxnSpPr>
        <p:spPr bwMode="auto">
          <a:xfrm>
            <a:off x="303271" y="214967"/>
            <a:ext cx="0" cy="749306"/>
          </a:xfrm>
          <a:prstGeom prst="line">
            <a:avLst/>
          </a:prstGeom>
          <a:noFill/>
          <a:ln w="1270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303271" y="487968"/>
            <a:ext cx="10515600" cy="47630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rmAutofit/>
          </a:bodyPr>
          <a:lstStyle>
            <a:lvl1pPr>
              <a:defRPr sz="2000" b="1">
                <a:solidFill>
                  <a:srgbClr val="2A62AD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286645" y="160902"/>
            <a:ext cx="4659428" cy="335378"/>
          </a:xfrm>
          <a:prstGeom prst="rect">
            <a:avLst/>
          </a:prstGeom>
          <a:solidFill>
            <a:srgbClr val="2A62AD"/>
          </a:solidFill>
          <a:ln>
            <a:noFill/>
          </a:ln>
        </p:spPr>
        <p:txBody>
          <a:bodyPr vert="horz" wrap="square" anchor="ctr" anchorCtr="0"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28600" marR="0" lvl="0" indent="-228600" algn="l" defTabSz="61023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1"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quarter" idx="11"/>
          </p:nvPr>
        </p:nvSpPr>
        <p:spPr>
          <a:xfrm>
            <a:off x="303271" y="1097431"/>
            <a:ext cx="11607378" cy="54907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  <a:lvl2pPr marL="30607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2pPr>
            <a:lvl3pPr marL="612775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3pPr>
            <a:lvl4pPr marL="91821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4pPr>
            <a:lvl5pPr marL="122428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8EE2CD-37AC-4277-8650-FB35E712F3B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C7E732-8DF7-4302-97C3-318404CEDA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1986A3-FE8E-463D-A115-2E58FBC424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 userDrawn="1"/>
        </p:nvCxnSpPr>
        <p:spPr bwMode="auto">
          <a:xfrm>
            <a:off x="296671" y="260219"/>
            <a:ext cx="2584" cy="626836"/>
          </a:xfrm>
          <a:prstGeom prst="line">
            <a:avLst/>
          </a:prstGeom>
          <a:noFill/>
          <a:ln w="7620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479548" y="273064"/>
            <a:ext cx="11357995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rmAutofit/>
          </a:bodyPr>
          <a:lstStyle>
            <a:lvl1pPr>
              <a:defRPr sz="2000" b="1">
                <a:solidFill>
                  <a:srgbClr val="0C4BA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1"/>
          </p:nvPr>
        </p:nvSpPr>
        <p:spPr>
          <a:xfrm>
            <a:off x="285772" y="1091306"/>
            <a:ext cx="11557497" cy="56835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  <a:lvl2pPr marL="30607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 marL="612775" indent="0">
              <a:lnSpc>
                <a:spcPct val="150000"/>
              </a:lnSpc>
              <a:buNone/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 marL="91821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4pPr>
            <a:lvl5pPr marL="1224280" indent="0">
              <a:lnSpc>
                <a:spcPct val="150000"/>
              </a:lnSpc>
              <a:buNone/>
              <a:defRPr sz="79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306070" marR="0" lvl="1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612775" marR="0" lvl="2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306070" marR="0" lvl="1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dirty="0"/>
          </a:p>
          <a:p>
            <a:pPr lvl="0"/>
            <a:endParaRPr kumimoji="1" lang="zh-CN" altLang="en-US" dirty="0"/>
          </a:p>
        </p:txBody>
      </p:sp>
      <p:cxnSp>
        <p:nvCxnSpPr>
          <p:cNvPr id="7" name="直线连接符 8"/>
          <p:cNvCxnSpPr/>
          <p:nvPr userDrawn="1"/>
        </p:nvCxnSpPr>
        <p:spPr bwMode="auto">
          <a:xfrm>
            <a:off x="388110" y="260219"/>
            <a:ext cx="2584" cy="626836"/>
          </a:xfrm>
          <a:prstGeom prst="line">
            <a:avLst/>
          </a:prstGeom>
          <a:noFill/>
          <a:ln w="3810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线连接符 8"/>
          <p:cNvCxnSpPr/>
          <p:nvPr userDrawn="1"/>
        </p:nvCxnSpPr>
        <p:spPr bwMode="auto">
          <a:xfrm>
            <a:off x="466068" y="260219"/>
            <a:ext cx="2584" cy="626836"/>
          </a:xfrm>
          <a:prstGeom prst="line">
            <a:avLst/>
          </a:prstGeom>
          <a:noFill/>
          <a:ln w="1905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sz="quarter" idx="11"/>
          </p:nvPr>
        </p:nvSpPr>
        <p:spPr>
          <a:xfrm>
            <a:off x="363175" y="1252026"/>
            <a:ext cx="11547472" cy="54383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+mn-ea"/>
                <a:ea typeface="+mn-ea"/>
              </a:defRPr>
            </a:lvl1pPr>
            <a:lvl2pPr marL="40830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2pPr>
            <a:lvl3pPr marL="81661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3pPr>
            <a:lvl4pPr marL="122428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4pPr>
            <a:lvl5pPr marL="163258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5" name="直线连接符 4"/>
          <p:cNvCxnSpPr/>
          <p:nvPr userDrawn="1"/>
        </p:nvCxnSpPr>
        <p:spPr bwMode="auto">
          <a:xfrm>
            <a:off x="372143" y="409959"/>
            <a:ext cx="0" cy="601147"/>
          </a:xfrm>
          <a:prstGeom prst="line">
            <a:avLst/>
          </a:prstGeom>
          <a:noFill/>
          <a:ln w="5715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75719" y="409959"/>
            <a:ext cx="10515600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>
              <a:defRPr sz="2800">
                <a:solidFill>
                  <a:srgbClr val="0C4BA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 userDrawn="1"/>
        </p:nvCxnSpPr>
        <p:spPr bwMode="auto">
          <a:xfrm>
            <a:off x="363175" y="303730"/>
            <a:ext cx="0" cy="874147"/>
          </a:xfrm>
          <a:prstGeom prst="line">
            <a:avLst/>
          </a:prstGeom>
          <a:noFill/>
          <a:ln w="9525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4207" y="620974"/>
            <a:ext cx="10515600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>
              <a:defRPr sz="2800">
                <a:solidFill>
                  <a:srgbClr val="0C4BA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53150" y="285597"/>
            <a:ext cx="3534605" cy="360000"/>
          </a:xfrm>
          <a:prstGeom prst="rect">
            <a:avLst/>
          </a:prstGeom>
          <a:solidFill>
            <a:srgbClr val="0C4BA1"/>
          </a:solidFill>
          <a:ln>
            <a:noFill/>
          </a:ln>
        </p:spPr>
        <p:txBody>
          <a:bodyPr vert="horz" wrap="square" anchor="ctr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304800" marR="0" lvl="0" indent="-304800" algn="l" defTabSz="8140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353150" y="1357314"/>
            <a:ext cx="11557497" cy="53389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+mn-ea"/>
                <a:ea typeface="+mn-ea"/>
              </a:defRPr>
            </a:lvl1pPr>
            <a:lvl2pPr marL="40830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2pPr>
            <a:lvl3pPr marL="81661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3pPr>
            <a:lvl4pPr marL="122428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4pPr>
            <a:lvl5pPr marL="163258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</p:cSld>
  <p:clrMapOvr>
    <a:masterClrMapping/>
  </p:clrMapOvr>
  <p:transition spd="slow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sz="quarter" idx="11"/>
          </p:nvPr>
        </p:nvSpPr>
        <p:spPr>
          <a:xfrm>
            <a:off x="363175" y="1252026"/>
            <a:ext cx="11547472" cy="54383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+mn-ea"/>
                <a:ea typeface="+mn-ea"/>
              </a:defRPr>
            </a:lvl1pPr>
            <a:lvl2pPr marL="40830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2pPr>
            <a:lvl3pPr marL="81661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3pPr>
            <a:lvl4pPr marL="122428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4pPr>
            <a:lvl5pPr marL="163258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5" name="直线连接符 4"/>
          <p:cNvCxnSpPr/>
          <p:nvPr userDrawn="1"/>
        </p:nvCxnSpPr>
        <p:spPr bwMode="auto">
          <a:xfrm>
            <a:off x="372143" y="409959"/>
            <a:ext cx="0" cy="601147"/>
          </a:xfrm>
          <a:prstGeom prst="line">
            <a:avLst/>
          </a:prstGeom>
          <a:noFill/>
          <a:ln w="5715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75719" y="409959"/>
            <a:ext cx="10515600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>
              <a:defRPr sz="2800">
                <a:solidFill>
                  <a:srgbClr val="0C4BA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sz="quarter" idx="11"/>
          </p:nvPr>
        </p:nvSpPr>
        <p:spPr>
          <a:xfrm>
            <a:off x="363175" y="1252026"/>
            <a:ext cx="11547472" cy="54383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+mn-ea"/>
                <a:ea typeface="+mn-ea"/>
              </a:defRPr>
            </a:lvl1pPr>
            <a:lvl2pPr marL="40830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2pPr>
            <a:lvl3pPr marL="81661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3pPr>
            <a:lvl4pPr marL="1224280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4pPr>
            <a:lvl5pPr marL="1632585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5" name="直线连接符 4"/>
          <p:cNvCxnSpPr/>
          <p:nvPr userDrawn="1"/>
        </p:nvCxnSpPr>
        <p:spPr bwMode="auto">
          <a:xfrm>
            <a:off x="372143" y="409959"/>
            <a:ext cx="0" cy="601147"/>
          </a:xfrm>
          <a:prstGeom prst="line">
            <a:avLst/>
          </a:prstGeom>
          <a:noFill/>
          <a:ln w="5715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75719" y="409959"/>
            <a:ext cx="10515600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>
              <a:defRPr sz="2800">
                <a:solidFill>
                  <a:srgbClr val="0C4BA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</p:sldLayoutIdLst>
  <p:transition spd="slow" advClick="0"/>
  <p:hf hdr="0" ftr="0" dt="0"/>
  <p:txStyles>
    <p:titleStyle>
      <a:lvl1pPr algn="l" defTabSz="814070" rtl="0" eaLnBrk="0" fontAlgn="base" hangingPunct="0">
        <a:spcBef>
          <a:spcPct val="0"/>
        </a:spcBef>
        <a:spcAft>
          <a:spcPct val="0"/>
        </a:spcAft>
        <a:defRPr kumimoji="1" lang="zh-CN" altLang="en-US" sz="2700" b="1" kern="1200">
          <a:solidFill>
            <a:schemeClr val="bg1"/>
          </a:solidFill>
          <a:latin typeface="+mj-ea"/>
          <a:ea typeface="+mj-ea"/>
          <a:cs typeface="微软雅黑" panose="020B0503020204020204" charset="-122"/>
        </a:defRPr>
      </a:lvl1pPr>
      <a:lvl2pPr algn="l" defTabSz="814070" rtl="0" eaLnBrk="0" fontAlgn="base" hangingPunct="0">
        <a:spcBef>
          <a:spcPct val="0"/>
        </a:spcBef>
        <a:spcAft>
          <a:spcPct val="0"/>
        </a:spcAft>
        <a:defRPr kumimoji="1" sz="3375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algn="l" defTabSz="814070" rtl="0" eaLnBrk="0" fontAlgn="base" hangingPunct="0">
        <a:spcBef>
          <a:spcPct val="0"/>
        </a:spcBef>
        <a:spcAft>
          <a:spcPct val="0"/>
        </a:spcAft>
        <a:defRPr kumimoji="1" sz="3375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algn="l" defTabSz="814070" rtl="0" eaLnBrk="0" fontAlgn="base" hangingPunct="0">
        <a:spcBef>
          <a:spcPct val="0"/>
        </a:spcBef>
        <a:spcAft>
          <a:spcPct val="0"/>
        </a:spcAft>
        <a:defRPr kumimoji="1" sz="3375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algn="l" defTabSz="814070" rtl="0" eaLnBrk="0" fontAlgn="base" hangingPunct="0">
        <a:spcBef>
          <a:spcPct val="0"/>
        </a:spcBef>
        <a:spcAft>
          <a:spcPct val="0"/>
        </a:spcAft>
        <a:defRPr kumimoji="1" sz="3375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390525" algn="ctr" defTabSz="816610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6pPr>
      <a:lvl7pPr marL="781685" algn="ctr" defTabSz="816610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7pPr>
      <a:lvl8pPr marL="1172210" algn="ctr" defTabSz="816610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8pPr>
      <a:lvl9pPr marL="1562735" algn="ctr" defTabSz="816610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9pPr>
    </p:titleStyle>
    <p:bodyStyle>
      <a:lvl1pPr marL="304800" indent="-304800" algn="l" defTabSz="814070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662305" indent="-253365" algn="l" defTabSz="814070" rtl="0" eaLnBrk="0" fontAlgn="base" hangingPunct="0">
        <a:spcBef>
          <a:spcPct val="20000"/>
        </a:spcBef>
        <a:spcAft>
          <a:spcPct val="0"/>
        </a:spcAft>
        <a:buChar char="–"/>
        <a:defRPr kumimoji="1" sz="2175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017905" indent="-201295" algn="l" defTabSz="814070" rtl="0" eaLnBrk="0" fontAlgn="base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426210" indent="-202565" algn="l" defTabSz="814070" rtl="0" eaLnBrk="0" fontAlgn="base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1834515" indent="-202565" algn="l" defTabSz="814070" rtl="0" eaLnBrk="0" fontAlgn="base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227580" indent="-205105" algn="l" defTabSz="816610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2618105" indent="-205105" algn="l" defTabSz="816610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008630" indent="-205105" algn="l" defTabSz="816610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3399790" indent="-205105" algn="l" defTabSz="816610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90525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81685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2210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62735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53260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44420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34945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25470" algn="l" defTabSz="7810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9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4.jpeg"/><Relationship Id="rId4" Type="http://schemas.openxmlformats.org/officeDocument/2006/relationships/diagramData" Target="../diagrams/data2.xm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21.xml"/><Relationship Id="rId7" Type="http://schemas.openxmlformats.org/officeDocument/2006/relationships/diagramColors" Target="../diagrams/colors5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10.jpg"/><Relationship Id="rId5" Type="http://schemas.openxmlformats.org/officeDocument/2006/relationships/diagramLayout" Target="../diagrams/layout5.xml"/><Relationship Id="rId10" Type="http://schemas.openxmlformats.org/officeDocument/2006/relationships/image" Target="../media/image9.jpg"/><Relationship Id="rId4" Type="http://schemas.openxmlformats.org/officeDocument/2006/relationships/diagramData" Target="../diagrams/data5.xml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22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27.png"/><Relationship Id="rId4" Type="http://schemas.openxmlformats.org/officeDocument/2006/relationships/diagramData" Target="../diagrams/data6.xml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29.png"/><Relationship Id="rId4" Type="http://schemas.openxmlformats.org/officeDocument/2006/relationships/diagramData" Target="../diagrams/data7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24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25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notesSlide" Target="../notesSlides/notesSlide26.xml"/><Relationship Id="rId7" Type="http://schemas.openxmlformats.org/officeDocument/2006/relationships/diagramColors" Target="../diagrams/colors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notesSlide" Target="../notesSlides/notesSlide27.xml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notesSlide" Target="../notesSlides/notesSlide28.xml"/><Relationship Id="rId7" Type="http://schemas.openxmlformats.org/officeDocument/2006/relationships/diagramColors" Target="../diagrams/colors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notesSlide" Target="../notesSlides/notesSlide29.xml"/><Relationship Id="rId7" Type="http://schemas.openxmlformats.org/officeDocument/2006/relationships/diagramColors" Target="../diagrams/colors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notesSlide" Target="../notesSlides/notesSlide30.xml"/><Relationship Id="rId7" Type="http://schemas.openxmlformats.org/officeDocument/2006/relationships/diagramColors" Target="../diagrams/colors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1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3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5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6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10" Type="http://schemas.openxmlformats.org/officeDocument/2006/relationships/notesSlide" Target="../notesSlides/notesSlide40.xml"/><Relationship Id="rId4" Type="http://schemas.openxmlformats.org/officeDocument/2006/relationships/tags" Target="../tags/tag63.xml"/><Relationship Id="rId9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774825" y="1764836"/>
            <a:ext cx="8642350" cy="208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C4BA1"/>
                </a:solidFill>
                <a:cs typeface="+mn-ea"/>
                <a:sym typeface="+mn-lt"/>
              </a:rPr>
              <a:t>2021</a:t>
            </a:r>
            <a:r>
              <a:rPr lang="zh-CN" altLang="en-US" sz="3600" b="1" dirty="0">
                <a:solidFill>
                  <a:srgbClr val="0C4BA1"/>
                </a:solidFill>
                <a:cs typeface="+mn-ea"/>
                <a:sym typeface="+mn-lt"/>
              </a:rPr>
              <a:t>科大讯飞</a:t>
            </a:r>
            <a:r>
              <a:rPr lang="en-US" altLang="zh-CN" sz="3600" b="1" dirty="0">
                <a:solidFill>
                  <a:srgbClr val="0C4BA1"/>
                </a:solidFill>
                <a:cs typeface="+mn-ea"/>
                <a:sym typeface="+mn-lt"/>
              </a:rPr>
              <a:t>A.I.</a:t>
            </a:r>
            <a:r>
              <a:rPr lang="zh-CN" altLang="en-US" sz="3600" b="1" dirty="0">
                <a:solidFill>
                  <a:srgbClr val="0C4BA1"/>
                </a:solidFill>
                <a:cs typeface="+mn-ea"/>
                <a:sym typeface="+mn-lt"/>
              </a:rPr>
              <a:t>开发者大赛</a:t>
            </a:r>
            <a:endParaRPr lang="en-US" altLang="zh-CN" sz="3600" b="1" dirty="0">
              <a:solidFill>
                <a:srgbClr val="0C4BA1"/>
              </a:solidFill>
              <a:cs typeface="+mn-ea"/>
              <a:sym typeface="+mn-lt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C4BA1"/>
                </a:solidFill>
                <a:cs typeface="+mn-ea"/>
              </a:rPr>
              <a:t>广告图片素材分类</a:t>
            </a:r>
            <a:r>
              <a:rPr lang="zh-CN" altLang="en-US" sz="3600" b="1" dirty="0">
                <a:solidFill>
                  <a:srgbClr val="0C4BA1"/>
                </a:solidFill>
                <a:cs typeface="+mn-ea"/>
                <a:sym typeface="+mn-lt"/>
              </a:rPr>
              <a:t>赛题</a:t>
            </a:r>
            <a:endParaRPr lang="en-US" altLang="zh-CN" sz="3600" b="1" dirty="0">
              <a:solidFill>
                <a:srgbClr val="0C4BA1"/>
              </a:solidFill>
              <a:cs typeface="+mn-ea"/>
              <a:sym typeface="+mn-lt"/>
            </a:endParaRPr>
          </a:p>
          <a:p>
            <a:pPr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C4BA1"/>
                </a:solidFill>
                <a:cs typeface="+mn-ea"/>
                <a:sym typeface="+mn-lt"/>
              </a:rPr>
              <a:t>决赛答辩</a:t>
            </a:r>
            <a:endParaRPr lang="en-US" altLang="zh-CN" sz="3600" b="1" dirty="0">
              <a:solidFill>
                <a:srgbClr val="0C4BA1"/>
              </a:solidFill>
              <a:cs typeface="+mn-ea"/>
              <a:sym typeface="+mn-lt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118811" y="5085087"/>
            <a:ext cx="1954381" cy="4805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300" b="1" dirty="0">
                <a:solidFill>
                  <a:srgbClr val="0C4BA1"/>
                </a:solidFill>
                <a:cs typeface="+mn-ea"/>
                <a:sym typeface="+mn-lt"/>
              </a:rPr>
              <a:t>团队：自动化</a:t>
            </a:r>
            <a:endParaRPr lang="zh-CN" altLang="en-US" sz="3160" b="1" dirty="0">
              <a:solidFill>
                <a:srgbClr val="0C4BA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561" y="99882"/>
            <a:ext cx="3631034" cy="673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赛题分析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图像为主（多尺度视觉特征）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全局：广告背景格式、颜色风格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局部</a:t>
            </a:r>
            <a:r>
              <a:rPr lang="zh-CN" altLang="en-US" sz="2400" dirty="0"/>
              <a:t>：广告商品牌徽标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复杂：广告内容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</a:rPr>
              <a:t>文本为辅（形式多样的语义特征）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短文本：品牌名称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长文本：固定广告句式</a:t>
            </a:r>
          </a:p>
        </p:txBody>
      </p:sp>
      <p:pic>
        <p:nvPicPr>
          <p:cNvPr id="7" name="图片 6" descr="桌子上的咖啡机&#10;&#10;描述已自动生成">
            <a:extLst>
              <a:ext uri="{FF2B5EF4-FFF2-40B4-BE49-F238E27FC236}">
                <a16:creationId xmlns:a16="http://schemas.microsoft.com/office/drawing/2014/main" id="{F7DEE85F-F173-4B62-8236-6A36C29CFF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51" b="96831"/>
          <a:stretch/>
        </p:blipFill>
        <p:spPr>
          <a:xfrm>
            <a:off x="6450563" y="821757"/>
            <a:ext cx="3657554" cy="699797"/>
          </a:xfrm>
          <a:prstGeom prst="rect">
            <a:avLst/>
          </a:prstGeom>
        </p:spPr>
      </p:pic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4C189AC3-6BE6-4C83-AF12-5F1C408E13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46" r="69431" b="91727"/>
          <a:stretch/>
        </p:blipFill>
        <p:spPr>
          <a:xfrm>
            <a:off x="6450563" y="1890250"/>
            <a:ext cx="2867802" cy="1024085"/>
          </a:xfrm>
          <a:prstGeom prst="rect">
            <a:avLst/>
          </a:prstGeom>
        </p:spPr>
      </p:pic>
      <p:pic>
        <p:nvPicPr>
          <p:cNvPr id="15" name="图片 14" descr="图形用户界面, 日历&#10;&#10;描述已自动生成">
            <a:extLst>
              <a:ext uri="{FF2B5EF4-FFF2-40B4-BE49-F238E27FC236}">
                <a16:creationId xmlns:a16="http://schemas.microsoft.com/office/drawing/2014/main" id="{8A136076-D1D5-47CF-9060-77000A520A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 t="85067" r="48436" b="8274"/>
          <a:stretch/>
        </p:blipFill>
        <p:spPr>
          <a:xfrm>
            <a:off x="6450563" y="3200656"/>
            <a:ext cx="3389553" cy="10240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AA48C0-A7B0-4197-8B05-CA09964BC82B}"/>
              </a:ext>
            </a:extLst>
          </p:cNvPr>
          <p:cNvSpPr txBox="1"/>
          <p:nvPr/>
        </p:nvSpPr>
        <p:spPr>
          <a:xfrm>
            <a:off x="1035698" y="4779000"/>
            <a:ext cx="3910376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简单，易于分类</a:t>
            </a:r>
            <a:endParaRPr lang="en-US" altLang="zh-CN" sz="2400" dirty="0"/>
          </a:p>
          <a:p>
            <a:r>
              <a:rPr lang="zh-CN" altLang="en-US" sz="2400" dirty="0"/>
              <a:t>但不同类别存在共享的徽标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44DCAF-A0E2-473B-B6BE-FCB712E02C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923338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赛题分析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图像为主（多尺度视觉特征）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全局：广告背景格式、颜色风格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局部：广告商品牌徽标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复杂</a:t>
            </a:r>
            <a:r>
              <a:rPr lang="zh-CN" altLang="en-US" sz="2400" dirty="0"/>
              <a:t>：广告内容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</a:rPr>
              <a:t>文本为辅（形式多样的语义特征）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短文本：品牌名称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长文本：固定广告句式</a:t>
            </a:r>
          </a:p>
        </p:txBody>
      </p:sp>
      <p:pic>
        <p:nvPicPr>
          <p:cNvPr id="6" name="图片 5" descr="桌子上的咖啡机&#10;&#10;描述已自动生成">
            <a:extLst>
              <a:ext uri="{FF2B5EF4-FFF2-40B4-BE49-F238E27FC236}">
                <a16:creationId xmlns:a16="http://schemas.microsoft.com/office/drawing/2014/main" id="{5AA54F41-E40C-45D5-AF54-9D7C62145A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35782" r="3130" b="15374"/>
          <a:stretch/>
        </p:blipFill>
        <p:spPr>
          <a:xfrm>
            <a:off x="6018244" y="328591"/>
            <a:ext cx="2587270" cy="2041385"/>
          </a:xfrm>
          <a:prstGeom prst="rect">
            <a:avLst/>
          </a:prstGeom>
        </p:spPr>
      </p:pic>
      <p:pic>
        <p:nvPicPr>
          <p:cNvPr id="9" name="图片 8" descr="穿着绿色衣服的人在厨房里&#10;&#10;描述已自动生成">
            <a:extLst>
              <a:ext uri="{FF2B5EF4-FFF2-40B4-BE49-F238E27FC236}">
                <a16:creationId xmlns:a16="http://schemas.microsoft.com/office/drawing/2014/main" id="{06A7D707-84D4-4E8F-94EF-BB5F79D3E9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5" t="45306" r="16395" b="11292"/>
          <a:stretch/>
        </p:blipFill>
        <p:spPr>
          <a:xfrm>
            <a:off x="7968343" y="881743"/>
            <a:ext cx="2080727" cy="2976465"/>
          </a:xfrm>
          <a:prstGeom prst="rect">
            <a:avLst/>
          </a:prstGeom>
        </p:spPr>
      </p:pic>
      <p:pic>
        <p:nvPicPr>
          <p:cNvPr id="12" name="图片 11" descr="手表上有字&#10;&#10;描述已自动生成">
            <a:extLst>
              <a:ext uri="{FF2B5EF4-FFF2-40B4-BE49-F238E27FC236}">
                <a16:creationId xmlns:a16="http://schemas.microsoft.com/office/drawing/2014/main" id="{8F168A97-4772-49DC-A785-561001BB17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8" t="41768" r="6190" b="10340"/>
          <a:stretch/>
        </p:blipFill>
        <p:spPr>
          <a:xfrm>
            <a:off x="5946587" y="2441095"/>
            <a:ext cx="2917494" cy="2472612"/>
          </a:xfrm>
          <a:prstGeom prst="rect">
            <a:avLst/>
          </a:prstGeom>
        </p:spPr>
      </p:pic>
      <p:pic>
        <p:nvPicPr>
          <p:cNvPr id="14" name="图片 13" descr="图片包含 物体, 室内, 桌子, 前&#10;&#10;描述已自动生成">
            <a:extLst>
              <a:ext uri="{FF2B5EF4-FFF2-40B4-BE49-F238E27FC236}">
                <a16:creationId xmlns:a16="http://schemas.microsoft.com/office/drawing/2014/main" id="{0BB08A79-45F2-4F4E-B3D5-84B1C74BFC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3" t="51700" r="18843" b="3538"/>
          <a:stretch/>
        </p:blipFill>
        <p:spPr>
          <a:xfrm>
            <a:off x="7700741" y="3449940"/>
            <a:ext cx="2758875" cy="306977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1E58B4-14C9-47C8-B196-5D17B9CAD1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76605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赛题分析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图像为主（多尺度视觉特征）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全局：广告背景格式、颜色风格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局部：广告商品牌徽标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复杂</a:t>
            </a:r>
            <a:r>
              <a:rPr lang="zh-CN" altLang="en-US" sz="2400" dirty="0"/>
              <a:t>：广告内容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</a:rPr>
              <a:t>文本为辅（形式多样的语义特征）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短文本：品牌名称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长文本：固定广告句式</a:t>
            </a:r>
          </a:p>
        </p:txBody>
      </p:sp>
      <p:pic>
        <p:nvPicPr>
          <p:cNvPr id="6" name="图片 5" descr="桌子上的咖啡机&#10;&#10;描述已自动生成">
            <a:extLst>
              <a:ext uri="{FF2B5EF4-FFF2-40B4-BE49-F238E27FC236}">
                <a16:creationId xmlns:a16="http://schemas.microsoft.com/office/drawing/2014/main" id="{5AA54F41-E40C-45D5-AF54-9D7C62145A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35782" r="3130" b="15374"/>
          <a:stretch/>
        </p:blipFill>
        <p:spPr>
          <a:xfrm>
            <a:off x="6018244" y="328591"/>
            <a:ext cx="2587270" cy="2041385"/>
          </a:xfrm>
          <a:prstGeom prst="rect">
            <a:avLst/>
          </a:prstGeom>
        </p:spPr>
      </p:pic>
      <p:pic>
        <p:nvPicPr>
          <p:cNvPr id="9" name="图片 8" descr="穿着绿色衣服的人在厨房里&#10;&#10;描述已自动生成">
            <a:extLst>
              <a:ext uri="{FF2B5EF4-FFF2-40B4-BE49-F238E27FC236}">
                <a16:creationId xmlns:a16="http://schemas.microsoft.com/office/drawing/2014/main" id="{06A7D707-84D4-4E8F-94EF-BB5F79D3E9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5" t="45306" r="16395" b="11292"/>
          <a:stretch/>
        </p:blipFill>
        <p:spPr>
          <a:xfrm>
            <a:off x="7968343" y="881743"/>
            <a:ext cx="2080727" cy="2976465"/>
          </a:xfrm>
          <a:prstGeom prst="rect">
            <a:avLst/>
          </a:prstGeom>
        </p:spPr>
      </p:pic>
      <p:pic>
        <p:nvPicPr>
          <p:cNvPr id="12" name="图片 11" descr="手表上有字&#10;&#10;描述已自动生成">
            <a:extLst>
              <a:ext uri="{FF2B5EF4-FFF2-40B4-BE49-F238E27FC236}">
                <a16:creationId xmlns:a16="http://schemas.microsoft.com/office/drawing/2014/main" id="{8F168A97-4772-49DC-A785-561001BB17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8" t="41768" r="6190" b="10340"/>
          <a:stretch/>
        </p:blipFill>
        <p:spPr>
          <a:xfrm>
            <a:off x="5946587" y="2441095"/>
            <a:ext cx="2917494" cy="2472612"/>
          </a:xfrm>
          <a:prstGeom prst="rect">
            <a:avLst/>
          </a:prstGeom>
        </p:spPr>
      </p:pic>
      <p:pic>
        <p:nvPicPr>
          <p:cNvPr id="14" name="图片 13" descr="图片包含 物体, 室内, 桌子, 前&#10;&#10;描述已自动生成">
            <a:extLst>
              <a:ext uri="{FF2B5EF4-FFF2-40B4-BE49-F238E27FC236}">
                <a16:creationId xmlns:a16="http://schemas.microsoft.com/office/drawing/2014/main" id="{0BB08A79-45F2-4F4E-B3D5-84B1C74BFC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3" t="51700" r="18843" b="3538"/>
          <a:stretch/>
        </p:blipFill>
        <p:spPr>
          <a:xfrm>
            <a:off x="7700741" y="3449940"/>
            <a:ext cx="2758875" cy="30697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752A7C-08E8-4CF3-A4AF-D46A21BCD170}"/>
              </a:ext>
            </a:extLst>
          </p:cNvPr>
          <p:cNvSpPr txBox="1"/>
          <p:nvPr/>
        </p:nvSpPr>
        <p:spPr>
          <a:xfrm>
            <a:off x="1035698" y="4779000"/>
            <a:ext cx="3910376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复杂，不易分类</a:t>
            </a:r>
            <a:endParaRPr lang="en-US" altLang="zh-CN" sz="2400" dirty="0"/>
          </a:p>
          <a:p>
            <a:r>
              <a:rPr lang="zh-CN" altLang="en-US" sz="2400" dirty="0"/>
              <a:t>类似自然图像</a:t>
            </a:r>
            <a:endParaRPr lang="en-US" altLang="zh-CN" sz="2400" dirty="0"/>
          </a:p>
          <a:p>
            <a:r>
              <a:rPr lang="zh-CN" altLang="en-US" sz="2400" dirty="0"/>
              <a:t>需要从类别中学习专有特征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51C4B1-4CC3-4275-A58D-1C2B7A7A24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66635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赛题分析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</a:rPr>
              <a:t>图像为主（多尺度视觉特征）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全局：广告背景格式、颜色风格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局部：广告商品牌徽标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复杂：广告内容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文本为辅（形式多样的语义特征）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短文本</a:t>
            </a:r>
            <a:r>
              <a:rPr lang="zh-CN" altLang="en-US" sz="2400" dirty="0"/>
              <a:t>：品牌名称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长文本：固定广告句式</a:t>
            </a:r>
          </a:p>
        </p:txBody>
      </p:sp>
      <p:pic>
        <p:nvPicPr>
          <p:cNvPr id="24" name="图片 23" descr="文本&#10;&#10;描述已自动生成">
            <a:extLst>
              <a:ext uri="{FF2B5EF4-FFF2-40B4-BE49-F238E27FC236}">
                <a16:creationId xmlns:a16="http://schemas.microsoft.com/office/drawing/2014/main" id="{0E5EC958-82D0-444B-85C6-B461FFF8DC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24" y="233265"/>
            <a:ext cx="1800000" cy="2700000"/>
          </a:xfrm>
          <a:prstGeom prst="rect">
            <a:avLst/>
          </a:prstGeom>
        </p:spPr>
      </p:pic>
      <p:pic>
        <p:nvPicPr>
          <p:cNvPr id="26" name="图片 25" descr="图片包含 网站&#10;&#10;描述已自动生成">
            <a:extLst>
              <a:ext uri="{FF2B5EF4-FFF2-40B4-BE49-F238E27FC236}">
                <a16:creationId xmlns:a16="http://schemas.microsoft.com/office/drawing/2014/main" id="{AC481824-E5D1-43AD-9852-E63E490D56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44" y="233265"/>
            <a:ext cx="1518750" cy="2700000"/>
          </a:xfrm>
          <a:prstGeom prst="rect">
            <a:avLst/>
          </a:prstGeom>
        </p:spPr>
      </p:pic>
      <p:pic>
        <p:nvPicPr>
          <p:cNvPr id="36" name="图片 35" descr="文本&#10;&#10;描述已自动生成">
            <a:extLst>
              <a:ext uri="{FF2B5EF4-FFF2-40B4-BE49-F238E27FC236}">
                <a16:creationId xmlns:a16="http://schemas.microsoft.com/office/drawing/2014/main" id="{301592DF-26D6-429A-A04B-358CF0EE71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24" y="3125755"/>
            <a:ext cx="1800000" cy="2700000"/>
          </a:xfrm>
          <a:prstGeom prst="rect">
            <a:avLst/>
          </a:prstGeom>
        </p:spPr>
      </p:pic>
      <p:pic>
        <p:nvPicPr>
          <p:cNvPr id="38" name="图片 37" descr="QR 代码&#10;&#10;描述已自动生成">
            <a:extLst>
              <a:ext uri="{FF2B5EF4-FFF2-40B4-BE49-F238E27FC236}">
                <a16:creationId xmlns:a16="http://schemas.microsoft.com/office/drawing/2014/main" id="{065766F5-44DD-4B8A-A9E7-814DA16168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44" y="3125755"/>
            <a:ext cx="1800000" cy="2700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2E7F161-DB31-434C-9B02-DAC9705C7438}"/>
              </a:ext>
            </a:extLst>
          </p:cNvPr>
          <p:cNvCxnSpPr>
            <a:cxnSpLocks/>
          </p:cNvCxnSpPr>
          <p:nvPr/>
        </p:nvCxnSpPr>
        <p:spPr>
          <a:xfrm flipH="1" flipV="1">
            <a:off x="6912665" y="894523"/>
            <a:ext cx="2881279" cy="1416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143CD7D-6F2D-47B4-A8D8-BD48A912ECFC}"/>
              </a:ext>
            </a:extLst>
          </p:cNvPr>
          <p:cNvCxnSpPr>
            <a:cxnSpLocks/>
          </p:cNvCxnSpPr>
          <p:nvPr/>
        </p:nvCxnSpPr>
        <p:spPr>
          <a:xfrm flipH="1" flipV="1">
            <a:off x="9152283" y="1301977"/>
            <a:ext cx="722243" cy="874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916470D-810C-4EDF-A8B0-FB075491CB4B}"/>
              </a:ext>
            </a:extLst>
          </p:cNvPr>
          <p:cNvSpPr txBox="1"/>
          <p:nvPr/>
        </p:nvSpPr>
        <p:spPr>
          <a:xfrm>
            <a:off x="10020154" y="21766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维达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5F21BFF-7F17-4A01-9261-07DE4D57555D}"/>
              </a:ext>
            </a:extLst>
          </p:cNvPr>
          <p:cNvCxnSpPr>
            <a:cxnSpLocks/>
          </p:cNvCxnSpPr>
          <p:nvPr/>
        </p:nvCxnSpPr>
        <p:spPr>
          <a:xfrm flipH="1" flipV="1">
            <a:off x="6808304" y="3821596"/>
            <a:ext cx="3563179" cy="1023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159B66-3CC3-4315-A3F6-67C7A5721E58}"/>
              </a:ext>
            </a:extLst>
          </p:cNvPr>
          <p:cNvCxnSpPr>
            <a:cxnSpLocks/>
          </p:cNvCxnSpPr>
          <p:nvPr/>
        </p:nvCxnSpPr>
        <p:spPr>
          <a:xfrm flipH="1" flipV="1">
            <a:off x="8792923" y="3954071"/>
            <a:ext cx="1593468" cy="652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F0E97DA-0079-4937-B75C-79681D2C9F47}"/>
              </a:ext>
            </a:extLst>
          </p:cNvPr>
          <p:cNvSpPr txBox="1"/>
          <p:nvPr/>
        </p:nvSpPr>
        <p:spPr>
          <a:xfrm>
            <a:off x="10426002" y="4554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飞利浦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66D27A-E570-4133-87D8-1D29C5C2B5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440736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赛题分析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</a:rPr>
              <a:t>图像为主（多尺度视觉特征）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全局：广告背景格式、颜色风格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局部：广告商品牌徽标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复杂：广告内容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文本为辅（形式多样的语义特征）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短文本</a:t>
            </a:r>
            <a:r>
              <a:rPr lang="zh-CN" altLang="en-US" sz="2400" dirty="0"/>
              <a:t>：品牌名称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长文本：固定广告句式</a:t>
            </a:r>
          </a:p>
        </p:txBody>
      </p:sp>
      <p:pic>
        <p:nvPicPr>
          <p:cNvPr id="24" name="图片 23" descr="文本&#10;&#10;描述已自动生成">
            <a:extLst>
              <a:ext uri="{FF2B5EF4-FFF2-40B4-BE49-F238E27FC236}">
                <a16:creationId xmlns:a16="http://schemas.microsoft.com/office/drawing/2014/main" id="{0E5EC958-82D0-444B-85C6-B461FFF8DC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24" y="233265"/>
            <a:ext cx="1800000" cy="2700000"/>
          </a:xfrm>
          <a:prstGeom prst="rect">
            <a:avLst/>
          </a:prstGeom>
        </p:spPr>
      </p:pic>
      <p:pic>
        <p:nvPicPr>
          <p:cNvPr id="26" name="图片 25" descr="图片包含 网站&#10;&#10;描述已自动生成">
            <a:extLst>
              <a:ext uri="{FF2B5EF4-FFF2-40B4-BE49-F238E27FC236}">
                <a16:creationId xmlns:a16="http://schemas.microsoft.com/office/drawing/2014/main" id="{AC481824-E5D1-43AD-9852-E63E490D56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44" y="233265"/>
            <a:ext cx="1518750" cy="2700000"/>
          </a:xfrm>
          <a:prstGeom prst="rect">
            <a:avLst/>
          </a:prstGeom>
        </p:spPr>
      </p:pic>
      <p:pic>
        <p:nvPicPr>
          <p:cNvPr id="36" name="图片 35" descr="文本&#10;&#10;描述已自动生成">
            <a:extLst>
              <a:ext uri="{FF2B5EF4-FFF2-40B4-BE49-F238E27FC236}">
                <a16:creationId xmlns:a16="http://schemas.microsoft.com/office/drawing/2014/main" id="{301592DF-26D6-429A-A04B-358CF0EE71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24" y="3125755"/>
            <a:ext cx="1800000" cy="2700000"/>
          </a:xfrm>
          <a:prstGeom prst="rect">
            <a:avLst/>
          </a:prstGeom>
        </p:spPr>
      </p:pic>
      <p:pic>
        <p:nvPicPr>
          <p:cNvPr id="38" name="图片 37" descr="QR 代码&#10;&#10;描述已自动生成">
            <a:extLst>
              <a:ext uri="{FF2B5EF4-FFF2-40B4-BE49-F238E27FC236}">
                <a16:creationId xmlns:a16="http://schemas.microsoft.com/office/drawing/2014/main" id="{065766F5-44DD-4B8A-A9E7-814DA16168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44" y="3125755"/>
            <a:ext cx="1800000" cy="2700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2E7F161-DB31-434C-9B02-DAC9705C7438}"/>
              </a:ext>
            </a:extLst>
          </p:cNvPr>
          <p:cNvCxnSpPr>
            <a:cxnSpLocks/>
          </p:cNvCxnSpPr>
          <p:nvPr/>
        </p:nvCxnSpPr>
        <p:spPr>
          <a:xfrm flipH="1" flipV="1">
            <a:off x="6912665" y="894523"/>
            <a:ext cx="2881279" cy="1416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143CD7D-6F2D-47B4-A8D8-BD48A912ECFC}"/>
              </a:ext>
            </a:extLst>
          </p:cNvPr>
          <p:cNvCxnSpPr>
            <a:cxnSpLocks/>
          </p:cNvCxnSpPr>
          <p:nvPr/>
        </p:nvCxnSpPr>
        <p:spPr>
          <a:xfrm flipH="1" flipV="1">
            <a:off x="9152283" y="1301977"/>
            <a:ext cx="722243" cy="874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916470D-810C-4EDF-A8B0-FB075491CB4B}"/>
              </a:ext>
            </a:extLst>
          </p:cNvPr>
          <p:cNvSpPr txBox="1"/>
          <p:nvPr/>
        </p:nvSpPr>
        <p:spPr>
          <a:xfrm>
            <a:off x="10020154" y="21766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维达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5F21BFF-7F17-4A01-9261-07DE4D57555D}"/>
              </a:ext>
            </a:extLst>
          </p:cNvPr>
          <p:cNvCxnSpPr>
            <a:cxnSpLocks/>
          </p:cNvCxnSpPr>
          <p:nvPr/>
        </p:nvCxnSpPr>
        <p:spPr>
          <a:xfrm flipH="1" flipV="1">
            <a:off x="6808304" y="3821596"/>
            <a:ext cx="3563179" cy="1023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159B66-3CC3-4315-A3F6-67C7A5721E58}"/>
              </a:ext>
            </a:extLst>
          </p:cNvPr>
          <p:cNvCxnSpPr>
            <a:cxnSpLocks/>
          </p:cNvCxnSpPr>
          <p:nvPr/>
        </p:nvCxnSpPr>
        <p:spPr>
          <a:xfrm flipH="1" flipV="1">
            <a:off x="8792923" y="3954071"/>
            <a:ext cx="1593468" cy="652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F0E97DA-0079-4937-B75C-79681D2C9F47}"/>
              </a:ext>
            </a:extLst>
          </p:cNvPr>
          <p:cNvSpPr txBox="1"/>
          <p:nvPr/>
        </p:nvSpPr>
        <p:spPr>
          <a:xfrm>
            <a:off x="10426002" y="4554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飞利浦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BF8FAA1-4CBA-4836-9212-2C81343BCE86}"/>
              </a:ext>
            </a:extLst>
          </p:cNvPr>
          <p:cNvSpPr txBox="1"/>
          <p:nvPr/>
        </p:nvSpPr>
        <p:spPr>
          <a:xfrm>
            <a:off x="1035698" y="4779000"/>
            <a:ext cx="3910376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易受错字影响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A12BD7-60CB-4D76-9B8B-65BA1697EA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335681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赛题分析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</a:rPr>
              <a:t>图像为主（多尺度视觉特征）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全局：广告背景格式、颜色风格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局部：广告商品牌徽标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复杂：广告内容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文本为辅（形式多样的语义特征）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短文本：品牌名称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长文本</a:t>
            </a:r>
            <a:r>
              <a:rPr lang="zh-CN" altLang="en-US" sz="2400" dirty="0"/>
              <a:t>：固定广告句式</a:t>
            </a:r>
          </a:p>
        </p:txBody>
      </p:sp>
      <p:pic>
        <p:nvPicPr>
          <p:cNvPr id="6" name="图片 5" descr="人拿着手机&#10;&#10;低可信度描述已自动生成">
            <a:extLst>
              <a:ext uri="{FF2B5EF4-FFF2-40B4-BE49-F238E27FC236}">
                <a16:creationId xmlns:a16="http://schemas.microsoft.com/office/drawing/2014/main" id="{148FCAA5-1036-4927-839E-61E1690D1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5" y="457126"/>
            <a:ext cx="1800000" cy="2700000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B934DA75-DF75-477C-9758-34DA8DF206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696463"/>
            <a:ext cx="3200000" cy="1800000"/>
          </a:xfrm>
          <a:prstGeom prst="rect">
            <a:avLst/>
          </a:prstGeom>
        </p:spPr>
      </p:pic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C35D4B03-A483-4268-A04C-74B1C0A23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2763417"/>
            <a:ext cx="3600000" cy="1800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408842-CDF8-4A5F-8055-45D19AA1DE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408387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赛题分析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</a:rPr>
              <a:t>图像为主（多尺度视觉特征）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全局：广告背景格式、颜色风格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局部：广告商品牌徽标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复杂：广告内容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文本为辅（形式多样的语义特征）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短文本：品牌名称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长文本</a:t>
            </a:r>
            <a:r>
              <a:rPr lang="zh-CN" altLang="en-US" sz="2400" dirty="0"/>
              <a:t>：固定广告句式</a:t>
            </a:r>
          </a:p>
        </p:txBody>
      </p:sp>
      <p:pic>
        <p:nvPicPr>
          <p:cNvPr id="6" name="图片 5" descr="人拿着手机&#10;&#10;低可信度描述已自动生成">
            <a:extLst>
              <a:ext uri="{FF2B5EF4-FFF2-40B4-BE49-F238E27FC236}">
                <a16:creationId xmlns:a16="http://schemas.microsoft.com/office/drawing/2014/main" id="{148FCAA5-1036-4927-839E-61E1690D1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5" y="457126"/>
            <a:ext cx="1800000" cy="2700000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B934DA75-DF75-477C-9758-34DA8DF206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696463"/>
            <a:ext cx="3200000" cy="1800000"/>
          </a:xfrm>
          <a:prstGeom prst="rect">
            <a:avLst/>
          </a:prstGeom>
        </p:spPr>
      </p:pic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C35D4B03-A483-4268-A04C-74B1C0A23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2763417"/>
            <a:ext cx="3600000" cy="180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7ED165-FFF3-4AA6-8165-7521005C3AFF}"/>
              </a:ext>
            </a:extLst>
          </p:cNvPr>
          <p:cNvSpPr txBox="1"/>
          <p:nvPr/>
        </p:nvSpPr>
        <p:spPr>
          <a:xfrm>
            <a:off x="1035698" y="4779000"/>
            <a:ext cx="3910376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样本量少，难以学习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5D6A2-63A5-46A0-A1E8-965B713E90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87301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方案设计：问题发现</a:t>
            </a:r>
            <a:r>
              <a:rPr lang="en-US" altLang="zh-CN" sz="2400" dirty="0"/>
              <a:t>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7472291"/>
              </p:ext>
            </p:extLst>
          </p:nvPr>
        </p:nvGraphicFramePr>
        <p:xfrm>
          <a:off x="286645" y="798231"/>
          <a:ext cx="1157073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797CAC-60D7-4BE2-B6D9-69547B5E9A1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34953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1</a:t>
            </a:r>
            <a:r>
              <a:rPr lang="zh-CN" altLang="en-US" sz="2400" dirty="0"/>
              <a:t>）多模态数据</a:t>
            </a:r>
            <a:r>
              <a:rPr lang="en-US" altLang="zh-CN" sz="2400" dirty="0"/>
              <a:t>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433629"/>
              </p:ext>
            </p:extLst>
          </p:nvPr>
        </p:nvGraphicFramePr>
        <p:xfrm>
          <a:off x="286645" y="798231"/>
          <a:ext cx="644214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一文读懂VGG网络- 知乎">
            <a:extLst>
              <a:ext uri="{FF2B5EF4-FFF2-40B4-BE49-F238E27FC236}">
                <a16:creationId xmlns:a16="http://schemas.microsoft.com/office/drawing/2014/main" id="{99D294BE-9EE3-40EB-8936-E22678843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59" y="567399"/>
            <a:ext cx="4476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ta) Dynamic Quantization on BERT — PyTorch Tutorials 1.9.1+cu102  documentation">
            <a:extLst>
              <a:ext uri="{FF2B5EF4-FFF2-40B4-BE49-F238E27FC236}">
                <a16:creationId xmlns:a16="http://schemas.microsoft.com/office/drawing/2014/main" id="{D31E90CD-5B94-4899-9FDD-29A71E1FD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59" y="3429000"/>
            <a:ext cx="3467515" cy="31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CD19A0-B9AB-4A2C-A58D-580C932E64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90233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2</a:t>
            </a:r>
            <a:r>
              <a:rPr lang="zh-CN" altLang="en-US" sz="2400" dirty="0"/>
              <a:t>）多尺度、复杂特征</a:t>
            </a:r>
            <a:r>
              <a:rPr lang="en-US" altLang="zh-CN" sz="2400" dirty="0"/>
              <a:t>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428457"/>
              </p:ext>
            </p:extLst>
          </p:nvPr>
        </p:nvGraphicFramePr>
        <p:xfrm>
          <a:off x="286645" y="798231"/>
          <a:ext cx="644214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6DCB5157-A2C4-43AD-8B80-E36B0E6AB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37" y="2743201"/>
            <a:ext cx="4899183" cy="18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FFE194-226A-4494-AF6A-D6C8CC2B51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33389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258118" y="2897857"/>
            <a:ext cx="6096000" cy="910647"/>
            <a:chOff x="5087938" y="5164138"/>
            <a:chExt cx="5580062" cy="1001712"/>
          </a:xfrm>
        </p:grpSpPr>
        <p:sp>
          <p:nvSpPr>
            <p:cNvPr id="17" name="Freeform 127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算法方案解析</a:t>
              </a:r>
            </a:p>
          </p:txBody>
        </p:sp>
        <p:sp>
          <p:nvSpPr>
            <p:cNvPr id="26" name="文本框 17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二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58118" y="1798236"/>
            <a:ext cx="6096000" cy="910647"/>
            <a:chOff x="5087938" y="5164138"/>
            <a:chExt cx="5580062" cy="1001712"/>
          </a:xfrm>
        </p:grpSpPr>
        <p:sp>
          <p:nvSpPr>
            <p:cNvPr id="18" name="Freeform 127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团队介绍</a:t>
              </a:r>
            </a:p>
          </p:txBody>
        </p:sp>
        <p:sp>
          <p:nvSpPr>
            <p:cNvPr id="22" name="文本框 172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一</a:t>
              </a:r>
            </a:p>
          </p:txBody>
        </p:sp>
      </p:grpSp>
      <p:sp>
        <p:nvSpPr>
          <p:cNvPr id="12" name="文本框 318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65744" y="939493"/>
            <a:ext cx="719137" cy="27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rgbClr val="2A62AD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3" name="文本框 17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28309" y="2031099"/>
            <a:ext cx="720725" cy="266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BCBCBC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200" dirty="0">
              <a:solidFill>
                <a:srgbClr val="BCBCB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27638" y="3997478"/>
            <a:ext cx="6096000" cy="910647"/>
            <a:chOff x="5087938" y="5164138"/>
            <a:chExt cx="5580062" cy="1001712"/>
          </a:xfrm>
        </p:grpSpPr>
        <p:sp>
          <p:nvSpPr>
            <p:cNvPr id="11" name="Freeform 127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下阶段优化思路</a:t>
              </a:r>
            </a:p>
          </p:txBody>
        </p:sp>
        <p:sp>
          <p:nvSpPr>
            <p:cNvPr id="14" name="文本框 172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10445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2</a:t>
            </a:r>
            <a:r>
              <a:rPr lang="zh-CN" altLang="en-US" sz="2400" dirty="0"/>
              <a:t>）多尺度、复杂特征</a:t>
            </a:r>
            <a:r>
              <a:rPr lang="en-US" altLang="zh-CN" sz="2400" dirty="0"/>
              <a:t>	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222780"/>
              </p:ext>
            </p:extLst>
          </p:nvPr>
        </p:nvGraphicFramePr>
        <p:xfrm>
          <a:off x="286645" y="1811326"/>
          <a:ext cx="6442146" cy="410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743F29F-0D97-4B85-B679-E9036993CAFE}"/>
              </a:ext>
            </a:extLst>
          </p:cNvPr>
          <p:cNvSpPr txBox="1"/>
          <p:nvPr/>
        </p:nvSpPr>
        <p:spPr>
          <a:xfrm>
            <a:off x="6343567" y="2314979"/>
            <a:ext cx="49323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ResNet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经典且稳定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EfficientNet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性能优异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参数量小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NF-Net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在</a:t>
            </a:r>
            <a:r>
              <a:rPr lang="en-US" altLang="zh-CN" sz="2000" dirty="0"/>
              <a:t>Kaggle</a:t>
            </a:r>
            <a:r>
              <a:rPr lang="zh-CN" altLang="en-US" sz="2000" dirty="0"/>
              <a:t>的</a:t>
            </a:r>
            <a:r>
              <a:rPr lang="en-US" altLang="zh-CN" sz="2000" dirty="0"/>
              <a:t>Shopee</a:t>
            </a:r>
            <a:r>
              <a:rPr lang="zh-CN" altLang="en-US" sz="2000" dirty="0"/>
              <a:t>商品广告图像匹配中广泛使用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在广告图像上表现较好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299B734-73CA-45D3-AE6B-E238F14F9BB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85895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2</a:t>
            </a:r>
            <a:r>
              <a:rPr lang="zh-CN" altLang="en-US" sz="2400" dirty="0"/>
              <a:t>）多尺度、复杂特征</a:t>
            </a:r>
            <a:r>
              <a:rPr lang="en-US" altLang="zh-CN" sz="2400" dirty="0"/>
              <a:t>	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357882"/>
              </p:ext>
            </p:extLst>
          </p:nvPr>
        </p:nvGraphicFramePr>
        <p:xfrm>
          <a:off x="286645" y="1811326"/>
          <a:ext cx="6442146" cy="410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0A909F4-82F4-49AB-BD3B-7340E2DEAC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6525" y="307940"/>
            <a:ext cx="1837984" cy="3121060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B04424D2-A87E-4934-9526-A202C55DBEDB}"/>
              </a:ext>
            </a:extLst>
          </p:cNvPr>
          <p:cNvSpPr/>
          <p:nvPr/>
        </p:nvSpPr>
        <p:spPr>
          <a:xfrm>
            <a:off x="8654766" y="1671546"/>
            <a:ext cx="802076" cy="570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CBBC9F-007C-4F3F-AB7C-ACFE1A0BB076}"/>
              </a:ext>
            </a:extLst>
          </p:cNvPr>
          <p:cNvSpPr txBox="1"/>
          <p:nvPr/>
        </p:nvSpPr>
        <p:spPr>
          <a:xfrm>
            <a:off x="9577099" y="1633766"/>
            <a:ext cx="226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卷积神经网络：</a:t>
            </a:r>
            <a:endParaRPr lang="en-US" altLang="zh-CN" dirty="0"/>
          </a:p>
          <a:p>
            <a:r>
              <a:rPr lang="zh-CN" altLang="en-US" dirty="0"/>
              <a:t>提取局部特征有优势</a:t>
            </a:r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DFDBF811-FA2F-466F-93F3-B177781B99EE}"/>
              </a:ext>
            </a:extLst>
          </p:cNvPr>
          <p:cNvSpPr/>
          <p:nvPr/>
        </p:nvSpPr>
        <p:spPr>
          <a:xfrm>
            <a:off x="4024525" y="3343093"/>
            <a:ext cx="518354" cy="1621503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DD4127-FE3F-425E-8F76-2C5185758D6F}"/>
              </a:ext>
            </a:extLst>
          </p:cNvPr>
          <p:cNvSpPr txBox="1"/>
          <p:nvPr/>
        </p:nvSpPr>
        <p:spPr>
          <a:xfrm>
            <a:off x="4614995" y="392301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CNN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152956-3847-46CE-98D5-1B449382A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图片 13" descr="桌子上的咖啡机&#10;&#10;描述已自动生成">
            <a:extLst>
              <a:ext uri="{FF2B5EF4-FFF2-40B4-BE49-F238E27FC236}">
                <a16:creationId xmlns:a16="http://schemas.microsoft.com/office/drawing/2014/main" id="{BC56E267-A1A4-4D76-8A0F-2CF6EBCA5EB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51" b="96831"/>
          <a:stretch/>
        </p:blipFill>
        <p:spPr>
          <a:xfrm>
            <a:off x="6800907" y="3763876"/>
            <a:ext cx="2827244" cy="540934"/>
          </a:xfrm>
          <a:prstGeom prst="rect">
            <a:avLst/>
          </a:prstGeom>
        </p:spPr>
      </p:pic>
      <p:pic>
        <p:nvPicPr>
          <p:cNvPr id="16" name="图片 15" descr="图形用户界面, 应用程序&#10;&#10;描述已自动生成">
            <a:extLst>
              <a:ext uri="{FF2B5EF4-FFF2-40B4-BE49-F238E27FC236}">
                <a16:creationId xmlns:a16="http://schemas.microsoft.com/office/drawing/2014/main" id="{0171EF55-3E82-4ED6-9707-0E19650247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46" r="69431" b="91727"/>
          <a:stretch/>
        </p:blipFill>
        <p:spPr>
          <a:xfrm>
            <a:off x="6839028" y="4397715"/>
            <a:ext cx="2216776" cy="791605"/>
          </a:xfrm>
          <a:prstGeom prst="rect">
            <a:avLst/>
          </a:prstGeom>
        </p:spPr>
      </p:pic>
      <p:pic>
        <p:nvPicPr>
          <p:cNvPr id="17" name="图片 16" descr="图形用户界面, 日历&#10;&#10;描述已自动生成">
            <a:extLst>
              <a:ext uri="{FF2B5EF4-FFF2-40B4-BE49-F238E27FC236}">
                <a16:creationId xmlns:a16="http://schemas.microsoft.com/office/drawing/2014/main" id="{48AF2947-5A81-40D0-A197-510502F3404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 t="85067" r="48436" b="8274"/>
          <a:stretch/>
        </p:blipFill>
        <p:spPr>
          <a:xfrm>
            <a:off x="9220523" y="4384676"/>
            <a:ext cx="2620083" cy="791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683665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2</a:t>
            </a:r>
            <a:r>
              <a:rPr lang="zh-CN" altLang="en-US" sz="2400" dirty="0"/>
              <a:t>）多尺度、复杂特征</a:t>
            </a:r>
            <a:r>
              <a:rPr lang="en-US" altLang="zh-CN" sz="2400" dirty="0"/>
              <a:t>	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252245"/>
              </p:ext>
            </p:extLst>
          </p:nvPr>
        </p:nvGraphicFramePr>
        <p:xfrm>
          <a:off x="286645" y="1811326"/>
          <a:ext cx="6442146" cy="410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0A909F4-82F4-49AB-BD3B-7340E2DEAC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6525" y="307940"/>
            <a:ext cx="1837984" cy="3121060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B04424D2-A87E-4934-9526-A202C55DBEDB}"/>
              </a:ext>
            </a:extLst>
          </p:cNvPr>
          <p:cNvSpPr/>
          <p:nvPr/>
        </p:nvSpPr>
        <p:spPr>
          <a:xfrm>
            <a:off x="8654766" y="1671546"/>
            <a:ext cx="802076" cy="570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CBBC9F-007C-4F3F-AB7C-ACFE1A0BB076}"/>
              </a:ext>
            </a:extLst>
          </p:cNvPr>
          <p:cNvSpPr txBox="1"/>
          <p:nvPr/>
        </p:nvSpPr>
        <p:spPr>
          <a:xfrm>
            <a:off x="9577099" y="1633766"/>
            <a:ext cx="226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卷积神经网络：</a:t>
            </a:r>
            <a:endParaRPr lang="en-US" altLang="zh-CN" dirty="0"/>
          </a:p>
          <a:p>
            <a:r>
              <a:rPr lang="zh-CN" altLang="en-US" dirty="0"/>
              <a:t>提取局部特征有优势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61EC62E-0D8E-44D1-8107-1F82B4A108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4033"/>
          <a:stretch/>
        </p:blipFill>
        <p:spPr>
          <a:xfrm>
            <a:off x="6393350" y="3688459"/>
            <a:ext cx="2444334" cy="2448890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5DC862A3-4A6B-46D9-AAD0-E9288B3CF41E}"/>
              </a:ext>
            </a:extLst>
          </p:cNvPr>
          <p:cNvSpPr/>
          <p:nvPr/>
        </p:nvSpPr>
        <p:spPr>
          <a:xfrm>
            <a:off x="8654766" y="4615683"/>
            <a:ext cx="802076" cy="570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CE2A14-6A88-46D7-A2E0-C527B445F216}"/>
              </a:ext>
            </a:extLst>
          </p:cNvPr>
          <p:cNvSpPr txBox="1"/>
          <p:nvPr/>
        </p:nvSpPr>
        <p:spPr>
          <a:xfrm>
            <a:off x="9577099" y="4577903"/>
            <a:ext cx="226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视觉</a:t>
            </a:r>
            <a:r>
              <a:rPr lang="en-US" altLang="zh-CN" dirty="0"/>
              <a:t>Transformer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提取全局特征有优势</a:t>
            </a:r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DFDBF811-FA2F-466F-93F3-B177781B99EE}"/>
              </a:ext>
            </a:extLst>
          </p:cNvPr>
          <p:cNvSpPr/>
          <p:nvPr/>
        </p:nvSpPr>
        <p:spPr>
          <a:xfrm>
            <a:off x="4024525" y="3343093"/>
            <a:ext cx="518354" cy="1621503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DD4127-FE3F-425E-8F76-2C5185758D6F}"/>
              </a:ext>
            </a:extLst>
          </p:cNvPr>
          <p:cNvSpPr txBox="1"/>
          <p:nvPr/>
        </p:nvSpPr>
        <p:spPr>
          <a:xfrm>
            <a:off x="4614995" y="392301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CNN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152956-3847-46CE-98D5-1B449382A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244444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2</a:t>
            </a:r>
            <a:r>
              <a:rPr lang="zh-CN" altLang="en-US" sz="2400" dirty="0"/>
              <a:t>）多尺度、复杂特征</a:t>
            </a:r>
            <a:r>
              <a:rPr lang="en-US" altLang="zh-CN" sz="2400" dirty="0"/>
              <a:t>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706339"/>
              </p:ext>
            </p:extLst>
          </p:nvPr>
        </p:nvGraphicFramePr>
        <p:xfrm>
          <a:off x="286645" y="798231"/>
          <a:ext cx="644214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DCC8CAC-B3C2-41F4-BE4E-28EFC5F18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0250" y="1029064"/>
            <a:ext cx="5743335" cy="22331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27585DA-A54F-413E-9955-E0D40CF251D9}"/>
              </a:ext>
            </a:extLst>
          </p:cNvPr>
          <p:cNvSpPr txBox="1"/>
          <p:nvPr/>
        </p:nvSpPr>
        <p:spPr>
          <a:xfrm>
            <a:off x="8024958" y="65973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Auto-augmentation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F00623-ADCF-4C20-A155-47836F71E7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9517" y="4000222"/>
            <a:ext cx="5172113" cy="219076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FB6CBD7-431D-423A-8AE2-0A43B78A55CF}"/>
              </a:ext>
            </a:extLst>
          </p:cNvPr>
          <p:cNvSpPr txBox="1"/>
          <p:nvPr/>
        </p:nvSpPr>
        <p:spPr>
          <a:xfrm>
            <a:off x="8653335" y="3631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Mix-up</a:t>
            </a:r>
            <a:endParaRPr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3827C8-22D9-4DD5-86F8-AC5C80B0F9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8495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2</a:t>
            </a:r>
            <a:r>
              <a:rPr lang="zh-CN" altLang="en-US" sz="2400" dirty="0"/>
              <a:t>）多尺度、复杂特征</a:t>
            </a:r>
            <a:r>
              <a:rPr lang="en-US" altLang="zh-CN" sz="2400" dirty="0"/>
              <a:t>	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5245198"/>
              </p:ext>
            </p:extLst>
          </p:nvPr>
        </p:nvGraphicFramePr>
        <p:xfrm>
          <a:off x="286645" y="1811326"/>
          <a:ext cx="6442146" cy="410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437525B-3E25-4F46-B8BE-73FCE95C7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1343" y="1623054"/>
            <a:ext cx="4724435" cy="4476783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D7A5AE-E1DB-4AE5-8B74-CE900DCA24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016347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2</a:t>
            </a:r>
            <a:r>
              <a:rPr lang="zh-CN" altLang="en-US" sz="2400" dirty="0"/>
              <a:t>）多尺度、复杂特征</a:t>
            </a:r>
            <a:r>
              <a:rPr lang="en-US" altLang="zh-CN" sz="2400" dirty="0"/>
              <a:t>	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1791616"/>
              </p:ext>
            </p:extLst>
          </p:nvPr>
        </p:nvGraphicFramePr>
        <p:xfrm>
          <a:off x="286645" y="798231"/>
          <a:ext cx="644214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图片 9" descr="QR 代码&#10;&#10;描述已自动生成">
            <a:extLst>
              <a:ext uri="{FF2B5EF4-FFF2-40B4-BE49-F238E27FC236}">
                <a16:creationId xmlns:a16="http://schemas.microsoft.com/office/drawing/2014/main" id="{36A0A8BE-BCCB-43FE-823B-13DE769D6B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796"/>
            <a:ext cx="1800000" cy="27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9F4536-2C1C-41EF-B524-A105D4E247EF}"/>
              </a:ext>
            </a:extLst>
          </p:cNvPr>
          <p:cNvSpPr txBox="1"/>
          <p:nvPr/>
        </p:nvSpPr>
        <p:spPr>
          <a:xfrm>
            <a:off x="9307077" y="98413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飞利浦电吹风</a:t>
            </a:r>
            <a:endParaRPr lang="en-US" altLang="zh-CN" dirty="0"/>
          </a:p>
          <a:p>
            <a:r>
              <a:rPr lang="zh-CN" altLang="en-US" dirty="0"/>
              <a:t>温柔速干</a:t>
            </a:r>
            <a:endParaRPr lang="en-US" altLang="zh-CN" dirty="0"/>
          </a:p>
          <a:p>
            <a:r>
              <a:rPr lang="zh-CN" altLang="en-US" dirty="0"/>
              <a:t>滋养秀发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99D093FD-3EFB-4311-869A-A6DB598175C0}"/>
              </a:ext>
            </a:extLst>
          </p:cNvPr>
          <p:cNvSpPr/>
          <p:nvPr/>
        </p:nvSpPr>
        <p:spPr>
          <a:xfrm>
            <a:off x="8295286" y="1252203"/>
            <a:ext cx="762971" cy="407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90AEEA-8DF0-4AD7-B81D-C7666592FB5C}"/>
              </a:ext>
            </a:extLst>
          </p:cNvPr>
          <p:cNvSpPr txBox="1"/>
          <p:nvPr/>
        </p:nvSpPr>
        <p:spPr>
          <a:xfrm>
            <a:off x="8302049" y="844398"/>
            <a:ext cx="76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OCR</a:t>
            </a:r>
            <a:endParaRPr lang="zh-CN" altLang="en-US" b="1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5B3AEC98-4FBC-4842-9AA0-67F5E526889A}"/>
              </a:ext>
            </a:extLst>
          </p:cNvPr>
          <p:cNvSpPr/>
          <p:nvPr/>
        </p:nvSpPr>
        <p:spPr>
          <a:xfrm rot="5400000">
            <a:off x="9397031" y="2393927"/>
            <a:ext cx="762971" cy="407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A7FE13-A98A-473D-A261-04B2CF65B749}"/>
              </a:ext>
            </a:extLst>
          </p:cNvPr>
          <p:cNvSpPr txBox="1"/>
          <p:nvPr/>
        </p:nvSpPr>
        <p:spPr>
          <a:xfrm>
            <a:off x="9574669" y="2342233"/>
            <a:ext cx="200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Shuffle-Aug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CF8E8E-308F-438B-B588-6F3BAD063FB6}"/>
              </a:ext>
            </a:extLst>
          </p:cNvPr>
          <p:cNvSpPr txBox="1"/>
          <p:nvPr/>
        </p:nvSpPr>
        <p:spPr>
          <a:xfrm>
            <a:off x="7737417" y="3072795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1</a:t>
            </a:r>
          </a:p>
          <a:p>
            <a:r>
              <a:rPr lang="zh-CN" altLang="en-US" dirty="0"/>
              <a:t>飞利浦电吹风</a:t>
            </a:r>
            <a:endParaRPr lang="en-US" altLang="zh-CN" dirty="0"/>
          </a:p>
          <a:p>
            <a:r>
              <a:rPr lang="zh-CN" altLang="en-US" dirty="0"/>
              <a:t>滋养秀发</a:t>
            </a:r>
            <a:endParaRPr lang="en-US" altLang="zh-CN" dirty="0"/>
          </a:p>
          <a:p>
            <a:r>
              <a:rPr lang="zh-CN" altLang="en-US" dirty="0"/>
              <a:t>温柔速干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0CB6C2-F1E6-41B5-BC74-B2C4D54C8089}"/>
              </a:ext>
            </a:extLst>
          </p:cNvPr>
          <p:cNvSpPr txBox="1"/>
          <p:nvPr/>
        </p:nvSpPr>
        <p:spPr>
          <a:xfrm>
            <a:off x="9846749" y="3072795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2</a:t>
            </a:r>
          </a:p>
          <a:p>
            <a:r>
              <a:rPr lang="zh-CN" altLang="en-US" dirty="0"/>
              <a:t>滋养秀发</a:t>
            </a:r>
            <a:endParaRPr lang="en-US" altLang="zh-CN" dirty="0"/>
          </a:p>
          <a:p>
            <a:r>
              <a:rPr lang="zh-CN" altLang="en-US" dirty="0"/>
              <a:t>飞利浦电吹风</a:t>
            </a:r>
            <a:endParaRPr lang="en-US" altLang="zh-CN" dirty="0"/>
          </a:p>
          <a:p>
            <a:r>
              <a:rPr lang="zh-CN" altLang="en-US" dirty="0"/>
              <a:t>温柔速干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7C20D7-6CBB-4436-AAC4-A22048F2F682}"/>
              </a:ext>
            </a:extLst>
          </p:cNvPr>
          <p:cNvSpPr txBox="1"/>
          <p:nvPr/>
        </p:nvSpPr>
        <p:spPr>
          <a:xfrm>
            <a:off x="7716679" y="4218137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3</a:t>
            </a:r>
          </a:p>
          <a:p>
            <a:r>
              <a:rPr lang="zh-CN" altLang="en-US" dirty="0"/>
              <a:t>滋养秀发</a:t>
            </a:r>
            <a:endParaRPr lang="en-US" altLang="zh-CN" dirty="0"/>
          </a:p>
          <a:p>
            <a:r>
              <a:rPr lang="zh-CN" altLang="en-US" dirty="0"/>
              <a:t>温柔速干</a:t>
            </a:r>
            <a:endParaRPr lang="en-US" altLang="zh-CN" dirty="0"/>
          </a:p>
          <a:p>
            <a:r>
              <a:rPr lang="zh-CN" altLang="en-US" dirty="0"/>
              <a:t>飞利浦电吹风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5E4C6A-4E15-4563-BF06-6AE30CB8F944}"/>
              </a:ext>
            </a:extLst>
          </p:cNvPr>
          <p:cNvSpPr txBox="1"/>
          <p:nvPr/>
        </p:nvSpPr>
        <p:spPr>
          <a:xfrm>
            <a:off x="9846749" y="4218137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4</a:t>
            </a:r>
          </a:p>
          <a:p>
            <a:r>
              <a:rPr lang="zh-CN" altLang="en-US" dirty="0"/>
              <a:t>温柔速干</a:t>
            </a:r>
            <a:endParaRPr lang="en-US" altLang="zh-CN" dirty="0"/>
          </a:p>
          <a:p>
            <a:r>
              <a:rPr lang="zh-CN" altLang="en-US" dirty="0"/>
              <a:t>滋养秀发</a:t>
            </a:r>
            <a:endParaRPr lang="en-US" altLang="zh-CN" dirty="0"/>
          </a:p>
          <a:p>
            <a:r>
              <a:rPr lang="zh-CN" altLang="en-US" dirty="0"/>
              <a:t>飞利浦电吹风</a:t>
            </a:r>
            <a:endParaRPr lang="en-US" altLang="zh-CN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F35A609-DF36-44D1-8205-25CE3BD430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321216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3</a:t>
            </a:r>
            <a:r>
              <a:rPr lang="zh-CN" altLang="en-US" sz="2400" dirty="0"/>
              <a:t>）模型大小、数据分布</a:t>
            </a:r>
            <a:r>
              <a:rPr lang="en-US" altLang="zh-CN" sz="2400" dirty="0"/>
              <a:t>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3482421"/>
              </p:ext>
            </p:extLst>
          </p:nvPr>
        </p:nvGraphicFramePr>
        <p:xfrm>
          <a:off x="286645" y="798231"/>
          <a:ext cx="644214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40FB8F08-1BF8-4C84-8169-D7FB39B99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80"/>
          <a:stretch/>
        </p:blipFill>
        <p:spPr bwMode="auto">
          <a:xfrm>
            <a:off x="7454348" y="871537"/>
            <a:ext cx="3440596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EE8235-7A79-45D5-B0C7-767894D8D61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66230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3</a:t>
            </a:r>
            <a:r>
              <a:rPr lang="zh-CN" altLang="en-US" sz="2400" dirty="0"/>
              <a:t>）模型大小、数据分布</a:t>
            </a:r>
            <a:r>
              <a:rPr lang="en-US" altLang="zh-CN" sz="2400" dirty="0"/>
              <a:t>	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/>
        </p:nvGraphicFramePr>
        <p:xfrm>
          <a:off x="286645" y="1811326"/>
          <a:ext cx="3604525" cy="3858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32" name="Picture 8">
            <a:extLst>
              <a:ext uri="{FF2B5EF4-FFF2-40B4-BE49-F238E27FC236}">
                <a16:creationId xmlns:a16="http://schemas.microsoft.com/office/drawing/2014/main" id="{C0B49D81-902C-4836-A952-11D5A304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170" y="1811326"/>
            <a:ext cx="7783789" cy="40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头: 圆角右 9">
            <a:extLst>
              <a:ext uri="{FF2B5EF4-FFF2-40B4-BE49-F238E27FC236}">
                <a16:creationId xmlns:a16="http://schemas.microsoft.com/office/drawing/2014/main" id="{3747B979-DCDF-4BB0-840C-D96C967EC027}"/>
              </a:ext>
            </a:extLst>
          </p:cNvPr>
          <p:cNvSpPr/>
          <p:nvPr/>
        </p:nvSpPr>
        <p:spPr>
          <a:xfrm rot="5400000">
            <a:off x="6756848" y="1456084"/>
            <a:ext cx="1152939" cy="899492"/>
          </a:xfrm>
          <a:prstGeom prst="ben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箭头: 圆角右 11">
            <a:extLst>
              <a:ext uri="{FF2B5EF4-FFF2-40B4-BE49-F238E27FC236}">
                <a16:creationId xmlns:a16="http://schemas.microsoft.com/office/drawing/2014/main" id="{8A24B6B3-A3DB-41EF-96F3-7634BA696E09}"/>
              </a:ext>
            </a:extLst>
          </p:cNvPr>
          <p:cNvSpPr/>
          <p:nvPr/>
        </p:nvSpPr>
        <p:spPr>
          <a:xfrm rot="5400000" flipH="1">
            <a:off x="6756848" y="5264385"/>
            <a:ext cx="1152939" cy="899492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1F5482-DF92-4DF2-9FF1-606F84ABA9DF}"/>
              </a:ext>
            </a:extLst>
          </p:cNvPr>
          <p:cNvSpPr txBox="1"/>
          <p:nvPr/>
        </p:nvSpPr>
        <p:spPr>
          <a:xfrm>
            <a:off x="6631787" y="950338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2BE68A-EC48-4546-8872-4402A00C9509}"/>
              </a:ext>
            </a:extLst>
          </p:cNvPr>
          <p:cNvSpPr txBox="1"/>
          <p:nvPr/>
        </p:nvSpPr>
        <p:spPr>
          <a:xfrm>
            <a:off x="6631787" y="6306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文本信息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D58871-97CB-4EF6-B122-FD5852E21E18}"/>
              </a:ext>
            </a:extLst>
          </p:cNvPr>
          <p:cNvSpPr/>
          <p:nvPr/>
        </p:nvSpPr>
        <p:spPr>
          <a:xfrm>
            <a:off x="8588118" y="1366630"/>
            <a:ext cx="3353747" cy="51931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0D2BC6-E739-47CA-B0CC-95A846E454F9}"/>
              </a:ext>
            </a:extLst>
          </p:cNvPr>
          <p:cNvSpPr txBox="1"/>
          <p:nvPr/>
        </p:nvSpPr>
        <p:spPr>
          <a:xfrm>
            <a:off x="3959459" y="1366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图像数据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EDA4B0-7E75-480C-AC9A-17C35C55169E}"/>
              </a:ext>
            </a:extLst>
          </p:cNvPr>
          <p:cNvSpPr txBox="1"/>
          <p:nvPr/>
        </p:nvSpPr>
        <p:spPr>
          <a:xfrm>
            <a:off x="3891170" y="58651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文本数据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321515-6E02-4653-AEFE-5B2736EF47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481302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3</a:t>
            </a:r>
            <a:r>
              <a:rPr lang="zh-CN" altLang="en-US" sz="2400" dirty="0"/>
              <a:t>）模型大小、数据分布</a:t>
            </a:r>
            <a:r>
              <a:rPr lang="en-US" altLang="zh-CN" sz="2400" dirty="0"/>
              <a:t>	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640801"/>
              </p:ext>
            </p:extLst>
          </p:nvPr>
        </p:nvGraphicFramePr>
        <p:xfrm>
          <a:off x="286645" y="1811326"/>
          <a:ext cx="3604525" cy="3858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32" name="Picture 8">
            <a:extLst>
              <a:ext uri="{FF2B5EF4-FFF2-40B4-BE49-F238E27FC236}">
                <a16:creationId xmlns:a16="http://schemas.microsoft.com/office/drawing/2014/main" id="{C0B49D81-902C-4836-A952-11D5A304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170" y="1811326"/>
            <a:ext cx="7783789" cy="40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头: 圆角右 9">
            <a:extLst>
              <a:ext uri="{FF2B5EF4-FFF2-40B4-BE49-F238E27FC236}">
                <a16:creationId xmlns:a16="http://schemas.microsoft.com/office/drawing/2014/main" id="{3747B979-DCDF-4BB0-840C-D96C967EC027}"/>
              </a:ext>
            </a:extLst>
          </p:cNvPr>
          <p:cNvSpPr/>
          <p:nvPr/>
        </p:nvSpPr>
        <p:spPr>
          <a:xfrm>
            <a:off x="8277432" y="1368296"/>
            <a:ext cx="1152939" cy="899492"/>
          </a:xfrm>
          <a:prstGeom prst="ben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箭头: 圆角右 11">
            <a:extLst>
              <a:ext uri="{FF2B5EF4-FFF2-40B4-BE49-F238E27FC236}">
                <a16:creationId xmlns:a16="http://schemas.microsoft.com/office/drawing/2014/main" id="{8A24B6B3-A3DB-41EF-96F3-7634BA696E09}"/>
              </a:ext>
            </a:extLst>
          </p:cNvPr>
          <p:cNvSpPr/>
          <p:nvPr/>
        </p:nvSpPr>
        <p:spPr>
          <a:xfrm rot="10800000" flipH="1">
            <a:off x="8277431" y="5461427"/>
            <a:ext cx="1152939" cy="899492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1F5482-DF92-4DF2-9FF1-606F84ABA9DF}"/>
              </a:ext>
            </a:extLst>
          </p:cNvPr>
          <p:cNvSpPr txBox="1"/>
          <p:nvPr/>
        </p:nvSpPr>
        <p:spPr>
          <a:xfrm>
            <a:off x="8279367" y="97716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蒸馏得到小图像模型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2BE68A-EC48-4546-8872-4402A00C9509}"/>
              </a:ext>
            </a:extLst>
          </p:cNvPr>
          <p:cNvSpPr txBox="1"/>
          <p:nvPr/>
        </p:nvSpPr>
        <p:spPr>
          <a:xfrm>
            <a:off x="8277431" y="6276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蒸馏得到文本模型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057D03A-9701-4A9E-BF49-57C98F7C1727}"/>
              </a:ext>
            </a:extLst>
          </p:cNvPr>
          <p:cNvSpPr/>
          <p:nvPr/>
        </p:nvSpPr>
        <p:spPr>
          <a:xfrm>
            <a:off x="3891170" y="1187727"/>
            <a:ext cx="3435678" cy="51931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F8EBB621-D7B8-4C91-BF9F-BDE49B1E1C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425456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3</a:t>
            </a:r>
            <a:r>
              <a:rPr lang="zh-CN" altLang="en-US" sz="2400" dirty="0"/>
              <a:t>）模型大小、数据分布</a:t>
            </a:r>
            <a:r>
              <a:rPr lang="en-US" altLang="zh-CN" sz="2400" dirty="0"/>
              <a:t>	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/>
        </p:nvGraphicFramePr>
        <p:xfrm>
          <a:off x="286645" y="1811326"/>
          <a:ext cx="5071623" cy="3858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2" descr="伪标签（Pseudo-Labelling）介绍:一种半监督机器学习技术-ATYUN">
            <a:extLst>
              <a:ext uri="{FF2B5EF4-FFF2-40B4-BE49-F238E27FC236}">
                <a16:creationId xmlns:a16="http://schemas.microsoft.com/office/drawing/2014/main" id="{19ACFB5A-60E5-465F-88D6-8EC6C49B4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03" y="1302399"/>
            <a:ext cx="32575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0EE13B5-EE89-49EE-9E2E-EDC8C629B717}"/>
              </a:ext>
            </a:extLst>
          </p:cNvPr>
          <p:cNvSpPr/>
          <p:nvPr/>
        </p:nvSpPr>
        <p:spPr>
          <a:xfrm>
            <a:off x="6266841" y="3471225"/>
            <a:ext cx="3995404" cy="277814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2D4FC3-880B-4A61-8234-C6F5BC59EDF1}"/>
              </a:ext>
            </a:extLst>
          </p:cNvPr>
          <p:cNvSpPr txBox="1"/>
          <p:nvPr/>
        </p:nvSpPr>
        <p:spPr>
          <a:xfrm>
            <a:off x="4939583" y="2477723"/>
            <a:ext cx="1991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用已有模型预测测试数据的标签作为伪标签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CEE628-6362-494D-BCDC-87F81FB5F7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77053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258118" y="2897857"/>
            <a:ext cx="6096000" cy="910647"/>
            <a:chOff x="5087938" y="5164138"/>
            <a:chExt cx="5580062" cy="1001712"/>
          </a:xfrm>
        </p:grpSpPr>
        <p:sp>
          <p:nvSpPr>
            <p:cNvPr id="17" name="Freeform 127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算法方案解析</a:t>
              </a:r>
            </a:p>
          </p:txBody>
        </p:sp>
        <p:sp>
          <p:nvSpPr>
            <p:cNvPr id="26" name="文本框 17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二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58118" y="1798236"/>
            <a:ext cx="6096000" cy="910647"/>
            <a:chOff x="5087938" y="5164138"/>
            <a:chExt cx="5580062" cy="1001712"/>
          </a:xfrm>
        </p:grpSpPr>
        <p:sp>
          <p:nvSpPr>
            <p:cNvPr id="18" name="Freeform 127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团队介绍</a:t>
              </a:r>
            </a:p>
          </p:txBody>
        </p:sp>
        <p:sp>
          <p:nvSpPr>
            <p:cNvPr id="22" name="文本框 172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一</a:t>
              </a:r>
            </a:p>
          </p:txBody>
        </p:sp>
      </p:grpSp>
      <p:sp>
        <p:nvSpPr>
          <p:cNvPr id="12" name="文本框 318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65744" y="939493"/>
            <a:ext cx="719137" cy="27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rgbClr val="2A62AD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3" name="文本框 17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28309" y="2031099"/>
            <a:ext cx="720725" cy="266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BCBCBC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200" dirty="0">
              <a:solidFill>
                <a:srgbClr val="BCBCB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27638" y="3997478"/>
            <a:ext cx="6096000" cy="910647"/>
            <a:chOff x="5087938" y="5164138"/>
            <a:chExt cx="5580062" cy="1001712"/>
          </a:xfrm>
        </p:grpSpPr>
        <p:sp>
          <p:nvSpPr>
            <p:cNvPr id="11" name="Freeform 127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下阶段优化思路</a:t>
              </a:r>
            </a:p>
          </p:txBody>
        </p:sp>
        <p:sp>
          <p:nvSpPr>
            <p:cNvPr id="14" name="文本框 172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6A3EC20-8EE4-4E04-937F-483B53973188}"/>
              </a:ext>
            </a:extLst>
          </p:cNvPr>
          <p:cNvSpPr/>
          <p:nvPr/>
        </p:nvSpPr>
        <p:spPr>
          <a:xfrm>
            <a:off x="3801717" y="2737748"/>
            <a:ext cx="7582353" cy="25202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92218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方案设计：问题（</a:t>
            </a:r>
            <a:r>
              <a:rPr lang="en-US" altLang="zh-CN" sz="2400" dirty="0"/>
              <a:t>3</a:t>
            </a:r>
            <a:r>
              <a:rPr lang="zh-CN" altLang="en-US" sz="2400" dirty="0"/>
              <a:t>）模型大小、数据分布</a:t>
            </a:r>
            <a:r>
              <a:rPr lang="en-US" altLang="zh-CN" sz="2400" dirty="0"/>
              <a:t>		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E70B8A-5691-496F-9560-CF1620C56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820913"/>
              </p:ext>
            </p:extLst>
          </p:nvPr>
        </p:nvGraphicFramePr>
        <p:xfrm>
          <a:off x="286645" y="1811326"/>
          <a:ext cx="5071623" cy="3858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伪标签（Pseudo-Labelling）介绍:一种半监督机器学习技术-ATYUN">
            <a:extLst>
              <a:ext uri="{FF2B5EF4-FFF2-40B4-BE49-F238E27FC236}">
                <a16:creationId xmlns:a16="http://schemas.microsoft.com/office/drawing/2014/main" id="{7D2F52FF-7076-4734-90A2-E1438EB72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52" y="1302399"/>
            <a:ext cx="32575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C85E77C-136E-4D7D-87D6-F940CFFDD6DF}"/>
              </a:ext>
            </a:extLst>
          </p:cNvPr>
          <p:cNvSpPr/>
          <p:nvPr/>
        </p:nvSpPr>
        <p:spPr>
          <a:xfrm>
            <a:off x="5771786" y="1193962"/>
            <a:ext cx="3995404" cy="277814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AC1F0B-C5A4-411E-8F8D-19D6BE65E470}"/>
              </a:ext>
            </a:extLst>
          </p:cNvPr>
          <p:cNvSpPr txBox="1"/>
          <p:nvPr/>
        </p:nvSpPr>
        <p:spPr>
          <a:xfrm>
            <a:off x="9581477" y="3999773"/>
            <a:ext cx="1991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结合训练标签和测试伪标签一起训练模型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1A84B-B85F-4C0A-86A7-21D298258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063093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方案设计：总览</a:t>
            </a:r>
            <a:r>
              <a:rPr lang="en-US" altLang="zh-CN" sz="2400" dirty="0"/>
              <a:t>		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1A84B-B85F-4C0A-86A7-21D298258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83FD8-C79C-4DB5-B9B6-DEAB97C90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411" y="1723963"/>
            <a:ext cx="7783789" cy="40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504134A-B084-42F9-8D51-4B8707277CD0}"/>
              </a:ext>
            </a:extLst>
          </p:cNvPr>
          <p:cNvSpPr/>
          <p:nvPr/>
        </p:nvSpPr>
        <p:spPr>
          <a:xfrm>
            <a:off x="1939460" y="2749024"/>
            <a:ext cx="8637294" cy="336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CFCE4C-C7CC-4F89-B47C-769C3D7BC54D}"/>
              </a:ext>
            </a:extLst>
          </p:cNvPr>
          <p:cNvSpPr/>
          <p:nvPr/>
        </p:nvSpPr>
        <p:spPr>
          <a:xfrm>
            <a:off x="3538557" y="1477203"/>
            <a:ext cx="7900179" cy="336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06197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方案设计：总览</a:t>
            </a:r>
            <a:r>
              <a:rPr lang="en-US" altLang="zh-CN" sz="2400" dirty="0"/>
              <a:t>		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1A84B-B85F-4C0A-86A7-21D298258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83FD8-C79C-4DB5-B9B6-DEAB97C90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411" y="1723963"/>
            <a:ext cx="7783789" cy="40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CCFCE4C-C7CC-4F89-B47C-769C3D7BC54D}"/>
              </a:ext>
            </a:extLst>
          </p:cNvPr>
          <p:cNvSpPr/>
          <p:nvPr/>
        </p:nvSpPr>
        <p:spPr>
          <a:xfrm>
            <a:off x="3538557" y="1477202"/>
            <a:ext cx="7900179" cy="45275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292928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方案设计：总览</a:t>
            </a:r>
            <a:r>
              <a:rPr lang="en-US" altLang="zh-CN" sz="2400" dirty="0"/>
              <a:t>		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1A84B-B85F-4C0A-86A7-21D298258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83FD8-C79C-4DB5-B9B6-DEAB97C90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411" y="1723963"/>
            <a:ext cx="7783789" cy="40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CCFCE4C-C7CC-4F89-B47C-769C3D7BC54D}"/>
              </a:ext>
            </a:extLst>
          </p:cNvPr>
          <p:cNvSpPr/>
          <p:nvPr/>
        </p:nvSpPr>
        <p:spPr>
          <a:xfrm>
            <a:off x="5346619" y="1477202"/>
            <a:ext cx="6092117" cy="45275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5865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方案设计：总览</a:t>
            </a:r>
            <a:r>
              <a:rPr lang="en-US" altLang="zh-CN" sz="2400" dirty="0"/>
              <a:t>		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1A84B-B85F-4C0A-86A7-21D298258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83FD8-C79C-4DB5-B9B6-DEAB97C90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411" y="1723963"/>
            <a:ext cx="7783789" cy="40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CCFCE4C-C7CC-4F89-B47C-769C3D7BC54D}"/>
              </a:ext>
            </a:extLst>
          </p:cNvPr>
          <p:cNvSpPr/>
          <p:nvPr/>
        </p:nvSpPr>
        <p:spPr>
          <a:xfrm>
            <a:off x="6907506" y="1477202"/>
            <a:ext cx="4531230" cy="45275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266739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方案设计：总览</a:t>
            </a:r>
            <a:r>
              <a:rPr lang="en-US" altLang="zh-CN" sz="2400" dirty="0"/>
              <a:t>		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1A84B-B85F-4C0A-86A7-21D298258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83FD8-C79C-4DB5-B9B6-DEAB97C90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411" y="1723963"/>
            <a:ext cx="7783789" cy="40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CCFCE4C-C7CC-4F89-B47C-769C3D7BC54D}"/>
              </a:ext>
            </a:extLst>
          </p:cNvPr>
          <p:cNvSpPr/>
          <p:nvPr/>
        </p:nvSpPr>
        <p:spPr>
          <a:xfrm>
            <a:off x="8474216" y="1477202"/>
            <a:ext cx="2964519" cy="45275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710034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方案设计：总览</a:t>
            </a:r>
            <a:r>
              <a:rPr lang="en-US" altLang="zh-CN" sz="2400" dirty="0"/>
              <a:t>		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1A84B-B85F-4C0A-86A7-21D298258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83FD8-C79C-4DB5-B9B6-DEAB97C90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411" y="1723963"/>
            <a:ext cx="7783789" cy="40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4597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方案设计：总览</a:t>
            </a:r>
            <a:r>
              <a:rPr lang="en-US" altLang="zh-CN" sz="2400" dirty="0"/>
              <a:t>		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1A84B-B85F-4C0A-86A7-21D298258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05AD64A7-A517-44F3-8BF1-4AF6ACC16E1A}"/>
              </a:ext>
            </a:extLst>
          </p:cNvPr>
          <p:cNvGraphicFramePr>
            <a:graphicFrameLocks noGrp="1"/>
          </p:cNvGraphicFramePr>
          <p:nvPr/>
        </p:nvGraphicFramePr>
        <p:xfrm>
          <a:off x="425519" y="1805651"/>
          <a:ext cx="461241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473">
                  <a:extLst>
                    <a:ext uri="{9D8B030D-6E8A-4147-A177-3AD203B41FA5}">
                      <a16:colId xmlns:a16="http://schemas.microsoft.com/office/drawing/2014/main" val="3094686200"/>
                    </a:ext>
                  </a:extLst>
                </a:gridCol>
                <a:gridCol w="1537473">
                  <a:extLst>
                    <a:ext uri="{9D8B030D-6E8A-4147-A177-3AD203B41FA5}">
                      <a16:colId xmlns:a16="http://schemas.microsoft.com/office/drawing/2014/main" val="961140731"/>
                    </a:ext>
                  </a:extLst>
                </a:gridCol>
                <a:gridCol w="1537473">
                  <a:extLst>
                    <a:ext uri="{9D8B030D-6E8A-4147-A177-3AD203B41FA5}">
                      <a16:colId xmlns:a16="http://schemas.microsoft.com/office/drawing/2014/main" val="3933276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运行时间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/image)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模型大小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22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OCR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~50 Mb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268126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6AE875D-7982-48AF-B878-0A21934E1B36}"/>
              </a:ext>
            </a:extLst>
          </p:cNvPr>
          <p:cNvSpPr txBox="1"/>
          <p:nvPr/>
        </p:nvSpPr>
        <p:spPr>
          <a:xfrm>
            <a:off x="425518" y="11977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前处理：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66372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方案设计：总览</a:t>
            </a:r>
            <a:r>
              <a:rPr lang="en-US" altLang="zh-CN" sz="2400" dirty="0"/>
              <a:t>		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1A84B-B85F-4C0A-86A7-21D298258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80010BAC-8792-4BC2-8E43-51C1B61F3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75278"/>
              </p:ext>
            </p:extLst>
          </p:nvPr>
        </p:nvGraphicFramePr>
        <p:xfrm>
          <a:off x="425518" y="3703055"/>
          <a:ext cx="4852044" cy="22910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617348">
                  <a:extLst>
                    <a:ext uri="{9D8B030D-6E8A-4147-A177-3AD203B41FA5}">
                      <a16:colId xmlns:a16="http://schemas.microsoft.com/office/drawing/2014/main" val="3094686200"/>
                    </a:ext>
                  </a:extLst>
                </a:gridCol>
                <a:gridCol w="1617348">
                  <a:extLst>
                    <a:ext uri="{9D8B030D-6E8A-4147-A177-3AD203B41FA5}">
                      <a16:colId xmlns:a16="http://schemas.microsoft.com/office/drawing/2014/main" val="961140731"/>
                    </a:ext>
                  </a:extLst>
                </a:gridCol>
                <a:gridCol w="1617348">
                  <a:extLst>
                    <a:ext uri="{9D8B030D-6E8A-4147-A177-3AD203B41FA5}">
                      <a16:colId xmlns:a16="http://schemas.microsoft.com/office/drawing/2014/main" val="176416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运行时间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/image)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模型大小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22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图像模型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（蒸馏前）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 x 5 = 45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 1.2 Gb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26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文本模型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（蒸馏前）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 x 3 = 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 800 Mb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651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 2 Gb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16654"/>
                  </a:ext>
                </a:extLst>
              </a:tr>
            </a:tbl>
          </a:graphicData>
        </a:graphic>
      </p:graphicFrame>
      <p:graphicFrame>
        <p:nvGraphicFramePr>
          <p:cNvPr id="8" name="表格 6">
            <a:extLst>
              <a:ext uri="{FF2B5EF4-FFF2-40B4-BE49-F238E27FC236}">
                <a16:creationId xmlns:a16="http://schemas.microsoft.com/office/drawing/2014/main" id="{CF8847D1-F5B8-48DF-91C7-08F35CBBE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48879"/>
              </p:ext>
            </p:extLst>
          </p:nvPr>
        </p:nvGraphicFramePr>
        <p:xfrm>
          <a:off x="7083204" y="3703055"/>
          <a:ext cx="4683279" cy="22910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561093">
                  <a:extLst>
                    <a:ext uri="{9D8B030D-6E8A-4147-A177-3AD203B41FA5}">
                      <a16:colId xmlns:a16="http://schemas.microsoft.com/office/drawing/2014/main" val="3094686200"/>
                    </a:ext>
                  </a:extLst>
                </a:gridCol>
                <a:gridCol w="1561093">
                  <a:extLst>
                    <a:ext uri="{9D8B030D-6E8A-4147-A177-3AD203B41FA5}">
                      <a16:colId xmlns:a16="http://schemas.microsoft.com/office/drawing/2014/main" val="961140731"/>
                    </a:ext>
                  </a:extLst>
                </a:gridCol>
                <a:gridCol w="1561093">
                  <a:extLst>
                    <a:ext uri="{9D8B030D-6E8A-4147-A177-3AD203B41FA5}">
                      <a16:colId xmlns:a16="http://schemas.microsoft.com/office/drawing/2014/main" val="3753904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运行时间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/image)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模型大小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22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图像模型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（蒸馏后）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 Mb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26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文本模型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（蒸馏后）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237 Mb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651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285 Mb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16654"/>
                  </a:ext>
                </a:extLst>
              </a:tr>
            </a:tbl>
          </a:graphicData>
        </a:graphic>
      </p:graphicFrame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05AD64A7-A517-44F3-8BF1-4AF6ACC16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26450"/>
              </p:ext>
            </p:extLst>
          </p:nvPr>
        </p:nvGraphicFramePr>
        <p:xfrm>
          <a:off x="425519" y="1805651"/>
          <a:ext cx="461241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473">
                  <a:extLst>
                    <a:ext uri="{9D8B030D-6E8A-4147-A177-3AD203B41FA5}">
                      <a16:colId xmlns:a16="http://schemas.microsoft.com/office/drawing/2014/main" val="3094686200"/>
                    </a:ext>
                  </a:extLst>
                </a:gridCol>
                <a:gridCol w="1537473">
                  <a:extLst>
                    <a:ext uri="{9D8B030D-6E8A-4147-A177-3AD203B41FA5}">
                      <a16:colId xmlns:a16="http://schemas.microsoft.com/office/drawing/2014/main" val="961140731"/>
                    </a:ext>
                  </a:extLst>
                </a:gridCol>
                <a:gridCol w="1537473">
                  <a:extLst>
                    <a:ext uri="{9D8B030D-6E8A-4147-A177-3AD203B41FA5}">
                      <a16:colId xmlns:a16="http://schemas.microsoft.com/office/drawing/2014/main" val="3933276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运行时间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/image)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模型大小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22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OCR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~50 Mb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268126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6AE875D-7982-48AF-B878-0A21934E1B36}"/>
              </a:ext>
            </a:extLst>
          </p:cNvPr>
          <p:cNvSpPr txBox="1"/>
          <p:nvPr/>
        </p:nvSpPr>
        <p:spPr>
          <a:xfrm>
            <a:off x="425518" y="11977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前处理：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AE5E3F-FCA3-48A2-93B4-D8016D4B3705}"/>
              </a:ext>
            </a:extLst>
          </p:cNvPr>
          <p:cNvSpPr txBox="1"/>
          <p:nvPr/>
        </p:nvSpPr>
        <p:spPr>
          <a:xfrm>
            <a:off x="425518" y="310527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深度学习模型：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446DBD7-6FEB-4BF7-A670-E806D00B9AB3}"/>
              </a:ext>
            </a:extLst>
          </p:cNvPr>
          <p:cNvSpPr/>
          <p:nvPr/>
        </p:nvSpPr>
        <p:spPr>
          <a:xfrm>
            <a:off x="5638732" y="4144788"/>
            <a:ext cx="1083302" cy="599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CD6C-67FA-4F5D-86ED-00E368CF33DE}"/>
              </a:ext>
            </a:extLst>
          </p:cNvPr>
          <p:cNvSpPr txBox="1"/>
          <p:nvPr/>
        </p:nvSpPr>
        <p:spPr>
          <a:xfrm>
            <a:off x="5840646" y="37754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蒸馏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0F0EBF-E294-4332-BFE9-956152A88558}"/>
              </a:ext>
            </a:extLst>
          </p:cNvPr>
          <p:cNvSpPr txBox="1"/>
          <p:nvPr/>
        </p:nvSpPr>
        <p:spPr>
          <a:xfrm>
            <a:off x="5325020" y="488936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运行时间 </a:t>
            </a:r>
            <a:r>
              <a:rPr lang="en-US" altLang="zh-CN" b="1" dirty="0"/>
              <a:t>-80%</a:t>
            </a:r>
          </a:p>
          <a:p>
            <a:r>
              <a:rPr lang="zh-CN" altLang="en-US" b="1" dirty="0"/>
              <a:t>模型大小 </a:t>
            </a:r>
            <a:r>
              <a:rPr lang="en-US" altLang="zh-CN" b="1" dirty="0"/>
              <a:t>-85%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43040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方案设计：总览</a:t>
            </a:r>
            <a:r>
              <a:rPr lang="en-US" altLang="zh-CN" sz="2400" dirty="0"/>
              <a:t>		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1A84B-B85F-4C0A-86A7-21D298258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80010BAC-8792-4BC2-8E43-51C1B61F3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82052"/>
              </p:ext>
            </p:extLst>
          </p:nvPr>
        </p:nvGraphicFramePr>
        <p:xfrm>
          <a:off x="425517" y="2188762"/>
          <a:ext cx="4827758" cy="21082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413879">
                  <a:extLst>
                    <a:ext uri="{9D8B030D-6E8A-4147-A177-3AD203B41FA5}">
                      <a16:colId xmlns:a16="http://schemas.microsoft.com/office/drawing/2014/main" val="3094686200"/>
                    </a:ext>
                  </a:extLst>
                </a:gridCol>
                <a:gridCol w="2413879">
                  <a:extLst>
                    <a:ext uri="{9D8B030D-6E8A-4147-A177-3AD203B41FA5}">
                      <a16:colId xmlns:a16="http://schemas.microsoft.com/office/drawing/2014/main" val="961140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得分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22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图像模型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（蒸馏前）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 0.88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26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文本模型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（蒸馏前）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651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融合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0.906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1665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FAE5E3F-FCA3-48A2-93B4-D8016D4B3705}"/>
              </a:ext>
            </a:extLst>
          </p:cNvPr>
          <p:cNvSpPr txBox="1"/>
          <p:nvPr/>
        </p:nvSpPr>
        <p:spPr>
          <a:xfrm>
            <a:off x="425518" y="159098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深度学习模型：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446DBD7-6FEB-4BF7-A670-E806D00B9AB3}"/>
              </a:ext>
            </a:extLst>
          </p:cNvPr>
          <p:cNvSpPr/>
          <p:nvPr/>
        </p:nvSpPr>
        <p:spPr>
          <a:xfrm>
            <a:off x="5554349" y="2630495"/>
            <a:ext cx="1083302" cy="599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CD6C-67FA-4F5D-86ED-00E368CF33DE}"/>
              </a:ext>
            </a:extLst>
          </p:cNvPr>
          <p:cNvSpPr txBox="1"/>
          <p:nvPr/>
        </p:nvSpPr>
        <p:spPr>
          <a:xfrm>
            <a:off x="5657418" y="19841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蒸馏</a:t>
            </a:r>
            <a:endParaRPr lang="en-US" altLang="zh-CN" b="1" dirty="0"/>
          </a:p>
          <a:p>
            <a:pPr algn="ctr"/>
            <a:r>
              <a:rPr lang="zh-CN" altLang="en-US" b="1" dirty="0"/>
              <a:t>伪标签</a:t>
            </a:r>
          </a:p>
        </p:txBody>
      </p:sp>
      <p:graphicFrame>
        <p:nvGraphicFramePr>
          <p:cNvPr id="14" name="表格 6">
            <a:extLst>
              <a:ext uri="{FF2B5EF4-FFF2-40B4-BE49-F238E27FC236}">
                <a16:creationId xmlns:a16="http://schemas.microsoft.com/office/drawing/2014/main" id="{F9865C79-E6BA-4135-BB56-6DF06F3DD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101540"/>
              </p:ext>
            </p:extLst>
          </p:nvPr>
        </p:nvGraphicFramePr>
        <p:xfrm>
          <a:off x="6938725" y="2188762"/>
          <a:ext cx="4827758" cy="21082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413879">
                  <a:extLst>
                    <a:ext uri="{9D8B030D-6E8A-4147-A177-3AD203B41FA5}">
                      <a16:colId xmlns:a16="http://schemas.microsoft.com/office/drawing/2014/main" val="3094686200"/>
                    </a:ext>
                  </a:extLst>
                </a:gridCol>
                <a:gridCol w="2413879">
                  <a:extLst>
                    <a:ext uri="{9D8B030D-6E8A-4147-A177-3AD203B41FA5}">
                      <a16:colId xmlns:a16="http://schemas.microsoft.com/office/drawing/2014/main" val="961140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得分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22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图像模型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（蒸馏前）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26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文本模型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（蒸馏前）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651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融合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accent3"/>
                          </a:solidFill>
                        </a:rPr>
                        <a:t>0.908</a:t>
                      </a:r>
                      <a:endParaRPr lang="zh-CN" altLang="en-US" sz="2400" b="1" dirty="0">
                        <a:solidFill>
                          <a:schemeClr val="accent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16654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75CFCCDF-8976-4364-AC3E-DE7D4245140B}"/>
              </a:ext>
            </a:extLst>
          </p:cNvPr>
          <p:cNvSpPr txBox="1"/>
          <p:nvPr/>
        </p:nvSpPr>
        <p:spPr>
          <a:xfrm>
            <a:off x="425517" y="4853505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排名：第</a:t>
            </a:r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290514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团队介绍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团队背景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赵洵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中国科学院自动化研究所，研二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胡佳睿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武汉大学，硕士毕业生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李大鹏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中国科学院自动化研究所，研二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7FB749-1D56-4FAA-8D75-C92BC0A68D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58875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258118" y="2897857"/>
            <a:ext cx="6096000" cy="910647"/>
            <a:chOff x="5087938" y="5164138"/>
            <a:chExt cx="5580062" cy="1001712"/>
          </a:xfrm>
        </p:grpSpPr>
        <p:sp>
          <p:nvSpPr>
            <p:cNvPr id="17" name="Freeform 127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算法方案解析</a:t>
              </a:r>
            </a:p>
          </p:txBody>
        </p:sp>
        <p:sp>
          <p:nvSpPr>
            <p:cNvPr id="26" name="文本框 17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二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58118" y="1798236"/>
            <a:ext cx="6096000" cy="910647"/>
            <a:chOff x="5087938" y="5164138"/>
            <a:chExt cx="5580062" cy="1001712"/>
          </a:xfrm>
        </p:grpSpPr>
        <p:sp>
          <p:nvSpPr>
            <p:cNvPr id="18" name="Freeform 127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团队介绍</a:t>
              </a:r>
            </a:p>
          </p:txBody>
        </p:sp>
        <p:sp>
          <p:nvSpPr>
            <p:cNvPr id="22" name="文本框 172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一</a:t>
              </a:r>
            </a:p>
          </p:txBody>
        </p:sp>
      </p:grpSp>
      <p:sp>
        <p:nvSpPr>
          <p:cNvPr id="12" name="文本框 318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65744" y="939493"/>
            <a:ext cx="719137" cy="27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rgbClr val="2A62AD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3" name="文本框 17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28309" y="2031099"/>
            <a:ext cx="720725" cy="266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BCBCBC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200" dirty="0">
              <a:solidFill>
                <a:srgbClr val="BCBCB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27638" y="3997478"/>
            <a:ext cx="6096000" cy="910647"/>
            <a:chOff x="5087938" y="5164138"/>
            <a:chExt cx="5580062" cy="1001712"/>
          </a:xfrm>
        </p:grpSpPr>
        <p:sp>
          <p:nvSpPr>
            <p:cNvPr id="11" name="Freeform 127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下阶段优化思路</a:t>
              </a:r>
            </a:p>
          </p:txBody>
        </p:sp>
        <p:sp>
          <p:nvSpPr>
            <p:cNvPr id="14" name="文本框 172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6D3A8B6-8DC3-44E6-966E-59286F14A387}"/>
              </a:ext>
            </a:extLst>
          </p:cNvPr>
          <p:cNvSpPr/>
          <p:nvPr/>
        </p:nvSpPr>
        <p:spPr>
          <a:xfrm>
            <a:off x="3856383" y="1477203"/>
            <a:ext cx="7582353" cy="25202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20388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下阶段优化思路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103409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OCR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开源</a:t>
            </a:r>
            <a:r>
              <a:rPr lang="en-US" altLang="zh-CN" sz="2400" dirty="0"/>
              <a:t>OCR</a:t>
            </a:r>
            <a:r>
              <a:rPr lang="zh-CN" altLang="en-US" sz="2400" dirty="0"/>
              <a:t>库准确率低、速度慢，容易生成大量错字，影响文本模型的判断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7DCFE6-187F-4F49-90EB-1A83B22150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490068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下阶段优化思路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10340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OCR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开源</a:t>
            </a:r>
            <a:r>
              <a:rPr lang="en-US" altLang="zh-CN" sz="2400" dirty="0"/>
              <a:t>OCR</a:t>
            </a:r>
            <a:r>
              <a:rPr lang="zh-CN" altLang="en-US" sz="2400" dirty="0"/>
              <a:t>库准确率低、速度慢，容易生成大量错字，影响文本模型的判断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文本模型：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可以使用更适合短句、对错字鲁棒的模型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7DCFE6-187F-4F49-90EB-1A83B22150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844281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下阶段优化思路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103409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OCR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开源</a:t>
            </a:r>
            <a:r>
              <a:rPr lang="en-US" altLang="zh-CN" sz="2400" dirty="0"/>
              <a:t>OCR</a:t>
            </a:r>
            <a:r>
              <a:rPr lang="zh-CN" altLang="en-US" sz="2400" dirty="0"/>
              <a:t>库准确率低、速度慢，容易生成大量错字，影响文本模型的判断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文本模型：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可以使用更适合短句、对错字鲁棒的模型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多模态融合：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可以使用联合训练或专用多模态模型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7DCFE6-187F-4F49-90EB-1A83B22150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275266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下阶段优化思路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103409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OCR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开源</a:t>
            </a:r>
            <a:r>
              <a:rPr lang="en-US" altLang="zh-CN" sz="2400" dirty="0"/>
              <a:t>OCR</a:t>
            </a:r>
            <a:r>
              <a:rPr lang="zh-CN" altLang="en-US" sz="2400" dirty="0"/>
              <a:t>库准确率低、速度慢，容易生成大量错字，影响文本模型的判断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文本模型：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可以使用更适合短句、对错字鲁棒的模型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多模态融合：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可以使用联合训练或专用多模态模型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知识蒸馏：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可以采用更先进的蒸馏技术、进一步减少模型大小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7DCFE6-187F-4F49-90EB-1A83B22150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179614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624025" y="2615886"/>
            <a:ext cx="6943950" cy="11919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0C4BA1"/>
                </a:solidFill>
                <a:cs typeface="+mn-ea"/>
                <a:sym typeface="+mn-lt"/>
              </a:rPr>
              <a:t>交流与讨论</a:t>
            </a:r>
            <a:endParaRPr lang="en-US" altLang="zh-CN" sz="5400" b="1" dirty="0">
              <a:solidFill>
                <a:srgbClr val="0C4BA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21" y="49082"/>
            <a:ext cx="3631034" cy="6731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1CDEF1-D0F3-4AA4-AFCB-3D3297A0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506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团队介绍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团队经历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4" y="1379099"/>
            <a:ext cx="86987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团队成员曾在</a:t>
            </a:r>
            <a:r>
              <a:rPr lang="en-US" altLang="zh-CN" sz="2400" dirty="0"/>
              <a:t>Kaggle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DataFountain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HeyWhale</a:t>
            </a:r>
            <a:r>
              <a:rPr lang="zh-CN" altLang="en-US" sz="2400" dirty="0"/>
              <a:t>等竞赛平台以及各种企业创办的数据竞赛中获得优异名次。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B0BFA-C6FC-4B73-9BB4-2FA4016B84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49536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258118" y="2897857"/>
            <a:ext cx="6096000" cy="910647"/>
            <a:chOff x="5087938" y="5164138"/>
            <a:chExt cx="5580062" cy="1001712"/>
          </a:xfrm>
        </p:grpSpPr>
        <p:sp>
          <p:nvSpPr>
            <p:cNvPr id="17" name="Freeform 127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算法方案解析</a:t>
              </a:r>
            </a:p>
          </p:txBody>
        </p:sp>
        <p:sp>
          <p:nvSpPr>
            <p:cNvPr id="26" name="文本框 17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二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58118" y="1798236"/>
            <a:ext cx="6096000" cy="910647"/>
            <a:chOff x="5087938" y="5164138"/>
            <a:chExt cx="5580062" cy="1001712"/>
          </a:xfrm>
        </p:grpSpPr>
        <p:sp>
          <p:nvSpPr>
            <p:cNvPr id="18" name="Freeform 127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团队介绍</a:t>
              </a:r>
            </a:p>
          </p:txBody>
        </p:sp>
        <p:sp>
          <p:nvSpPr>
            <p:cNvPr id="22" name="文本框 172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一</a:t>
              </a:r>
            </a:p>
          </p:txBody>
        </p:sp>
      </p:grpSp>
      <p:sp>
        <p:nvSpPr>
          <p:cNvPr id="12" name="文本框 318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65744" y="939493"/>
            <a:ext cx="719137" cy="27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rgbClr val="2A62AD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3" name="文本框 17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28309" y="2031099"/>
            <a:ext cx="720725" cy="266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BCBCBC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200" dirty="0">
              <a:solidFill>
                <a:srgbClr val="BCBCB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27638" y="3997478"/>
            <a:ext cx="6096000" cy="910647"/>
            <a:chOff x="5087938" y="5164138"/>
            <a:chExt cx="5580062" cy="1001712"/>
          </a:xfrm>
        </p:grpSpPr>
        <p:sp>
          <p:nvSpPr>
            <p:cNvPr id="11" name="Freeform 127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087938" y="5423851"/>
              <a:ext cx="5580062" cy="514037"/>
            </a:xfrm>
            <a:prstGeom prst="rect">
              <a:avLst/>
            </a:prstGeom>
            <a:solidFill>
              <a:srgbClr val="2A62AD"/>
            </a:solidFill>
            <a:ln>
              <a:noFill/>
            </a:ln>
          </p:spPr>
          <p:txBody>
            <a:bodyPr lIns="1224000" anchor="ctr"/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  下阶段优化思路</a:t>
              </a:r>
            </a:p>
          </p:txBody>
        </p:sp>
        <p:sp>
          <p:nvSpPr>
            <p:cNvPr id="14" name="文本框 172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337176" y="5164138"/>
              <a:ext cx="720725" cy="1001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rgbClr val="2A62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anose="020B0604030504040204" pitchFamily="34" charset="0"/>
                </a:rPr>
                <a:t>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1D16EDC-1E03-4461-A7CC-BAA6D1E76D60}"/>
              </a:ext>
            </a:extLst>
          </p:cNvPr>
          <p:cNvSpPr/>
          <p:nvPr/>
        </p:nvSpPr>
        <p:spPr>
          <a:xfrm>
            <a:off x="4070074" y="287587"/>
            <a:ext cx="7582353" cy="25202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E11166-A7B4-41FE-A077-0EFF729C6EDA}"/>
              </a:ext>
            </a:extLst>
          </p:cNvPr>
          <p:cNvSpPr/>
          <p:nvPr/>
        </p:nvSpPr>
        <p:spPr>
          <a:xfrm>
            <a:off x="3756991" y="3837369"/>
            <a:ext cx="7582353" cy="25202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17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赛题分析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图像为主（多尺度视觉特征）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全局</a:t>
            </a:r>
            <a:r>
              <a:rPr lang="zh-CN" altLang="en-US" sz="2400" dirty="0"/>
              <a:t>：广告背景格式、颜色风格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局部：广告商品牌徽标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复杂：广告内容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</a:rPr>
              <a:t>文本为辅（形式多样的语义特征）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短文本：品牌名称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长文本：固定广告句式</a:t>
            </a:r>
          </a:p>
        </p:txBody>
      </p:sp>
      <p:pic>
        <p:nvPicPr>
          <p:cNvPr id="6" name="图片 5" descr="一些文字和图片的手机截图&#10;&#10;低可信度描述已自动生成">
            <a:extLst>
              <a:ext uri="{FF2B5EF4-FFF2-40B4-BE49-F238E27FC236}">
                <a16:creationId xmlns:a16="http://schemas.microsoft.com/office/drawing/2014/main" id="{6AC85AB1-E298-43D6-9897-C9917B2F7A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45" y="328591"/>
            <a:ext cx="1800000" cy="2700000"/>
          </a:xfrm>
          <a:prstGeom prst="rect">
            <a:avLst/>
          </a:prstGeom>
        </p:spPr>
      </p:pic>
      <p:pic>
        <p:nvPicPr>
          <p:cNvPr id="8" name="图片 7" descr="图片包含 文本&#10;&#10;描述已自动生成">
            <a:extLst>
              <a:ext uri="{FF2B5EF4-FFF2-40B4-BE49-F238E27FC236}">
                <a16:creationId xmlns:a16="http://schemas.microsoft.com/office/drawing/2014/main" id="{A72A6207-72AA-479B-9AAA-70F68633D8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10" y="328591"/>
            <a:ext cx="1800000" cy="2700000"/>
          </a:xfrm>
          <a:prstGeom prst="rect">
            <a:avLst/>
          </a:prstGeom>
        </p:spPr>
      </p:pic>
      <p:pic>
        <p:nvPicPr>
          <p:cNvPr id="10" name="图片 9" descr="图片包含 日历&#10;&#10;描述已自动生成">
            <a:extLst>
              <a:ext uri="{FF2B5EF4-FFF2-40B4-BE49-F238E27FC236}">
                <a16:creationId xmlns:a16="http://schemas.microsoft.com/office/drawing/2014/main" id="{D7B2CE6A-F800-441C-B3A4-4C8724500A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575" y="328591"/>
            <a:ext cx="1800000" cy="2700000"/>
          </a:xfrm>
          <a:prstGeom prst="rect">
            <a:avLst/>
          </a:prstGeom>
        </p:spPr>
      </p:pic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22362FC5-518C-4B1B-8A5A-A5CC9671A8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45" y="3429000"/>
            <a:ext cx="1800000" cy="2700000"/>
          </a:xfrm>
          <a:prstGeom prst="rect">
            <a:avLst/>
          </a:prstGeom>
        </p:spPr>
      </p:pic>
      <p:pic>
        <p:nvPicPr>
          <p:cNvPr id="14" name="图片 13" descr="图形用户界面, 应用程序&#10;&#10;描述已自动生成">
            <a:extLst>
              <a:ext uri="{FF2B5EF4-FFF2-40B4-BE49-F238E27FC236}">
                <a16:creationId xmlns:a16="http://schemas.microsoft.com/office/drawing/2014/main" id="{67D53708-D740-46C6-A8DD-689B0D5A96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10" y="3429000"/>
            <a:ext cx="1800000" cy="2700000"/>
          </a:xfrm>
          <a:prstGeom prst="rect">
            <a:avLst/>
          </a:prstGeom>
        </p:spPr>
      </p:pic>
      <p:pic>
        <p:nvPicPr>
          <p:cNvPr id="16" name="图片 15" descr="图形用户界面, 应用程序&#10;&#10;描述已自动生成">
            <a:extLst>
              <a:ext uri="{FF2B5EF4-FFF2-40B4-BE49-F238E27FC236}">
                <a16:creationId xmlns:a16="http://schemas.microsoft.com/office/drawing/2014/main" id="{E981D0D0-11B7-4AFE-8738-C5C6F086C9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575" y="3429000"/>
            <a:ext cx="1800000" cy="2700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EE1997-E88E-4EAE-82FE-4BFC0A3EE6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212036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赛题分析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图像为主（多尺度视觉特征）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全局</a:t>
            </a:r>
            <a:r>
              <a:rPr lang="zh-CN" altLang="en-US" sz="2400" dirty="0"/>
              <a:t>：广告背景格式、颜色风格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局部：广告商品牌徽标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复杂：广告内容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</a:rPr>
              <a:t>文本为辅（形式多样的语义特征）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短文本：品牌名称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长文本：固定广告句式</a:t>
            </a:r>
          </a:p>
        </p:txBody>
      </p:sp>
      <p:pic>
        <p:nvPicPr>
          <p:cNvPr id="6" name="图片 5" descr="一些文字和图片的手机截图&#10;&#10;低可信度描述已自动生成">
            <a:extLst>
              <a:ext uri="{FF2B5EF4-FFF2-40B4-BE49-F238E27FC236}">
                <a16:creationId xmlns:a16="http://schemas.microsoft.com/office/drawing/2014/main" id="{6AC85AB1-E298-43D6-9897-C9917B2F7A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45" y="328591"/>
            <a:ext cx="1800000" cy="2700000"/>
          </a:xfrm>
          <a:prstGeom prst="rect">
            <a:avLst/>
          </a:prstGeom>
        </p:spPr>
      </p:pic>
      <p:pic>
        <p:nvPicPr>
          <p:cNvPr id="8" name="图片 7" descr="图片包含 文本&#10;&#10;描述已自动生成">
            <a:extLst>
              <a:ext uri="{FF2B5EF4-FFF2-40B4-BE49-F238E27FC236}">
                <a16:creationId xmlns:a16="http://schemas.microsoft.com/office/drawing/2014/main" id="{A72A6207-72AA-479B-9AAA-70F68633D8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10" y="328591"/>
            <a:ext cx="1800000" cy="2700000"/>
          </a:xfrm>
          <a:prstGeom prst="rect">
            <a:avLst/>
          </a:prstGeom>
        </p:spPr>
      </p:pic>
      <p:pic>
        <p:nvPicPr>
          <p:cNvPr id="10" name="图片 9" descr="图片包含 日历&#10;&#10;描述已自动生成">
            <a:extLst>
              <a:ext uri="{FF2B5EF4-FFF2-40B4-BE49-F238E27FC236}">
                <a16:creationId xmlns:a16="http://schemas.microsoft.com/office/drawing/2014/main" id="{D7B2CE6A-F800-441C-B3A4-4C8724500A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575" y="328591"/>
            <a:ext cx="1800000" cy="2700000"/>
          </a:xfrm>
          <a:prstGeom prst="rect">
            <a:avLst/>
          </a:prstGeom>
        </p:spPr>
      </p:pic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22362FC5-518C-4B1B-8A5A-A5CC9671A8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45" y="3429000"/>
            <a:ext cx="1800000" cy="2700000"/>
          </a:xfrm>
          <a:prstGeom prst="rect">
            <a:avLst/>
          </a:prstGeom>
        </p:spPr>
      </p:pic>
      <p:pic>
        <p:nvPicPr>
          <p:cNvPr id="14" name="图片 13" descr="图形用户界面, 应用程序&#10;&#10;描述已自动生成">
            <a:extLst>
              <a:ext uri="{FF2B5EF4-FFF2-40B4-BE49-F238E27FC236}">
                <a16:creationId xmlns:a16="http://schemas.microsoft.com/office/drawing/2014/main" id="{67D53708-D740-46C6-A8DD-689B0D5A96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10" y="3429000"/>
            <a:ext cx="1800000" cy="2700000"/>
          </a:xfrm>
          <a:prstGeom prst="rect">
            <a:avLst/>
          </a:prstGeom>
        </p:spPr>
      </p:pic>
      <p:pic>
        <p:nvPicPr>
          <p:cNvPr id="16" name="图片 15" descr="图形用户界面, 应用程序&#10;&#10;描述已自动生成">
            <a:extLst>
              <a:ext uri="{FF2B5EF4-FFF2-40B4-BE49-F238E27FC236}">
                <a16:creationId xmlns:a16="http://schemas.microsoft.com/office/drawing/2014/main" id="{E981D0D0-11B7-4AFE-8738-C5C6F086C9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575" y="3429000"/>
            <a:ext cx="1800000" cy="270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29A7968-290B-47C0-A6AC-3C2AADFF4C36}"/>
              </a:ext>
            </a:extLst>
          </p:cNvPr>
          <p:cNvSpPr txBox="1"/>
          <p:nvPr/>
        </p:nvSpPr>
        <p:spPr>
          <a:xfrm>
            <a:off x="1035697" y="4779000"/>
            <a:ext cx="3639787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简单，易于分类</a:t>
            </a:r>
            <a:endParaRPr lang="en-US" altLang="zh-CN" sz="2400" dirty="0"/>
          </a:p>
          <a:p>
            <a:r>
              <a:rPr lang="zh-CN" altLang="en-US" sz="2400" dirty="0"/>
              <a:t>但部分广告没有固定风格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99E783-DBCB-4A50-8E45-420305D811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649900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/>
              <a:t>算法方案解析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286645" y="567399"/>
            <a:ext cx="937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赛题分析</a:t>
            </a:r>
            <a:r>
              <a:rPr lang="en-US" altLang="zh-CN" sz="24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1A881-C1C1-49B7-A4B5-7259469E6255}"/>
              </a:ext>
            </a:extLst>
          </p:cNvPr>
          <p:cNvSpPr txBox="1"/>
          <p:nvPr/>
        </p:nvSpPr>
        <p:spPr>
          <a:xfrm>
            <a:off x="286645" y="1379099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图像为主（多尺度视觉特征）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全局：广告背景格式、颜色风格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局部</a:t>
            </a:r>
            <a:r>
              <a:rPr lang="zh-CN" altLang="en-US" sz="2400" dirty="0"/>
              <a:t>：广告商品牌徽标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复杂：广告内容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</a:rPr>
              <a:t>文本为辅（形式多样的语义特征）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短文本：品牌名称</a:t>
            </a:r>
            <a:endParaRPr lang="en-US" altLang="zh-C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长文本：固定广告句式</a:t>
            </a:r>
          </a:p>
        </p:txBody>
      </p:sp>
      <p:pic>
        <p:nvPicPr>
          <p:cNvPr id="7" name="图片 6" descr="桌子上的咖啡机&#10;&#10;描述已自动生成">
            <a:extLst>
              <a:ext uri="{FF2B5EF4-FFF2-40B4-BE49-F238E27FC236}">
                <a16:creationId xmlns:a16="http://schemas.microsoft.com/office/drawing/2014/main" id="{F7DEE85F-F173-4B62-8236-6A36C29CFF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51" b="96831"/>
          <a:stretch/>
        </p:blipFill>
        <p:spPr>
          <a:xfrm>
            <a:off x="6450563" y="821757"/>
            <a:ext cx="3657554" cy="699797"/>
          </a:xfrm>
          <a:prstGeom prst="rect">
            <a:avLst/>
          </a:prstGeom>
        </p:spPr>
      </p:pic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4C189AC3-6BE6-4C83-AF12-5F1C408E13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46" r="69431" b="91727"/>
          <a:stretch/>
        </p:blipFill>
        <p:spPr>
          <a:xfrm>
            <a:off x="6450563" y="1890250"/>
            <a:ext cx="2867802" cy="1024085"/>
          </a:xfrm>
          <a:prstGeom prst="rect">
            <a:avLst/>
          </a:prstGeom>
        </p:spPr>
      </p:pic>
      <p:pic>
        <p:nvPicPr>
          <p:cNvPr id="15" name="图片 14" descr="图形用户界面, 日历&#10;&#10;描述已自动生成">
            <a:extLst>
              <a:ext uri="{FF2B5EF4-FFF2-40B4-BE49-F238E27FC236}">
                <a16:creationId xmlns:a16="http://schemas.microsoft.com/office/drawing/2014/main" id="{8A136076-D1D5-47CF-9060-77000A520A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 t="85067" r="48436" b="8274"/>
          <a:stretch/>
        </p:blipFill>
        <p:spPr>
          <a:xfrm>
            <a:off x="6450563" y="3200656"/>
            <a:ext cx="3389553" cy="102408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C6C41F-0FF7-4664-8B59-56906F1782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E34BB85-6128-4E20-A7A5-AEA458C444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12352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318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31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318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Freeform 12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38;#152136;#176583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1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5104419"/>
  <p:tag name="MH_LIBRARY" val="GRAPHIC"/>
  <p:tag name="MH_ORDER" val="文本框 3180"/>
</p:tagLst>
</file>

<file path=ppt/theme/theme1.xml><?xml version="1.0" encoding="utf-8"?>
<a:theme xmlns:a="http://schemas.openxmlformats.org/drawingml/2006/main" name="iFlytek_蓝色2016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yvtb2gw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lIns="95500" tIns="47750" rIns="95500" bIns="47750" rtlCol="0" anchor="ctr"/>
      <a:lstStyle>
        <a:defPPr marL="0" indent="1270" algn="ctr">
          <a:lnSpc>
            <a:spcPct val="150000"/>
          </a:lnSpc>
          <a:defRPr kumimoji="1" sz="2200" dirty="0">
            <a:solidFill>
              <a:srgbClr val="FFFFFF"/>
            </a:solidFill>
            <a:latin typeface="+mn-ea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556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  <a:txDef>
      <a:spPr bwMode="auto">
        <a:noFill/>
        <a:ln>
          <a:noFill/>
        </a:ln>
      </a:spPr>
      <a:bodyPr vert="horz" wrap="none" lIns="61529" tIns="0" rIns="0" bIns="0" numCol="1" anchor="ctr" anchorCtr="0" compatLnSpc="1">
        <a:noAutofit/>
      </a:bodyPr>
      <a:lstStyle>
        <a:defPPr>
          <a:defRPr sz="2000" dirty="0" smtClean="0">
            <a:latin typeface="黑体" panose="02010609060101010101" charset="-122"/>
            <a:ea typeface="黑体" panose="02010609060101010101" charset="-122"/>
            <a:cs typeface="黑体" panose="02010609060101010101" charset="-122"/>
          </a:defRPr>
        </a:defPPr>
      </a:lstStyle>
    </a:txDef>
  </a:objectDefaults>
  <a:extraClrSchemeLst>
    <a:extraClrScheme>
      <a:clrScheme name="讯飞ppt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讯飞ppt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yvtb2gw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18510</TotalTime>
  <Words>1819</Words>
  <Application>Microsoft Office PowerPoint</Application>
  <PresentationFormat>宽屏</PresentationFormat>
  <Paragraphs>518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宋体</vt:lpstr>
      <vt:lpstr>微软雅黑</vt:lpstr>
      <vt:lpstr>微软雅黑</vt:lpstr>
      <vt:lpstr>Arial</vt:lpstr>
      <vt:lpstr>Calibri</vt:lpstr>
      <vt:lpstr>Times New Roman</vt:lpstr>
      <vt:lpstr>iFlytek_蓝色2016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xllu2</dc:creator>
  <cp:lastModifiedBy>Zhao Xun</cp:lastModifiedBy>
  <cp:revision>1142</cp:revision>
  <dcterms:created xsi:type="dcterms:W3CDTF">2018-03-26T01:30:00Z</dcterms:created>
  <dcterms:modified xsi:type="dcterms:W3CDTF">2021-10-17T01:27:35Z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